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notesMasterIdLst>
    <p:notesMasterId r:id="rId34"/>
  </p:notesMasterIdLst>
  <p:sldIdLst>
    <p:sldId id="256" r:id="rId2"/>
    <p:sldId id="265" r:id="rId3"/>
    <p:sldId id="289" r:id="rId4"/>
    <p:sldId id="258" r:id="rId5"/>
    <p:sldId id="264" r:id="rId6"/>
    <p:sldId id="288" r:id="rId7"/>
    <p:sldId id="266" r:id="rId8"/>
    <p:sldId id="260" r:id="rId9"/>
    <p:sldId id="262" r:id="rId10"/>
    <p:sldId id="267" r:id="rId11"/>
    <p:sldId id="268" r:id="rId12"/>
    <p:sldId id="269" r:id="rId13"/>
    <p:sldId id="270" r:id="rId14"/>
    <p:sldId id="271" r:id="rId15"/>
    <p:sldId id="272" r:id="rId16"/>
    <p:sldId id="273" r:id="rId17"/>
    <p:sldId id="274" r:id="rId18"/>
    <p:sldId id="291" r:id="rId19"/>
    <p:sldId id="275" r:id="rId20"/>
    <p:sldId id="281" r:id="rId21"/>
    <p:sldId id="276" r:id="rId22"/>
    <p:sldId id="282" r:id="rId23"/>
    <p:sldId id="277" r:id="rId24"/>
    <p:sldId id="290" r:id="rId25"/>
    <p:sldId id="278" r:id="rId26"/>
    <p:sldId id="283" r:id="rId27"/>
    <p:sldId id="279" r:id="rId28"/>
    <p:sldId id="285" r:id="rId29"/>
    <p:sldId id="286" r:id="rId30"/>
    <p:sldId id="280" r:id="rId31"/>
    <p:sldId id="284" r:id="rId32"/>
    <p:sldId id="287" r:id="rId33"/>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98" d="100"/>
          <a:sy n="98" d="100"/>
        </p:scale>
        <p:origin x="-1368" y="-27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0FDAC98-966F-4C7E-83EC-CBD95673E8FC}" type="datetimeFigureOut">
              <a:rPr lang="de-DE" smtClean="0"/>
              <a:pPr/>
              <a:t>23.10.2018</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07BD155-26D1-475E-9F81-2304DFFF83F9}" type="slidenum">
              <a:rPr lang="de-DE" smtClean="0"/>
              <a:pPr/>
              <a:t>‹Nr.›</a:t>
            </a:fld>
            <a:endParaRPr lang="de-DE"/>
          </a:p>
        </p:txBody>
      </p:sp>
    </p:spTree>
    <p:extLst>
      <p:ext uri="{BB962C8B-B14F-4D97-AF65-F5344CB8AC3E}">
        <p14:creationId xmlns="" xmlns:p14="http://schemas.microsoft.com/office/powerpoint/2010/main" val="4119393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807BD155-26D1-475E-9F81-2304DFFF83F9}" type="slidenum">
              <a:rPr lang="de-DE" smtClean="0"/>
              <a:pPr/>
              <a:t>4</a:t>
            </a:fld>
            <a:endParaRPr lang="de-D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7" name="Gleichschenkliges Dreieck 6"/>
          <p:cNvSpPr/>
          <p:nvPr/>
        </p:nvSpPr>
        <p:spPr>
          <a:xfrm rot="16200000">
            <a:off x="7554353" y="5254283"/>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el 7"/>
          <p:cNvSpPr>
            <a:spLocks noGrp="1"/>
          </p:cNvSpPr>
          <p:nvPr>
            <p:ph type="ctrTitle"/>
          </p:nvPr>
        </p:nvSpPr>
        <p:spPr>
          <a:xfrm>
            <a:off x="540544" y="776288"/>
            <a:ext cx="8062912" cy="1470025"/>
          </a:xfrm>
        </p:spPr>
        <p:txBody>
          <a:bodyPr anchor="b">
            <a:normAutofit/>
          </a:bodyPr>
          <a:lstStyle>
            <a:lvl1pPr algn="r">
              <a:defRPr sz="4400"/>
            </a:lvl1pPr>
          </a:lstStyle>
          <a:p>
            <a:r>
              <a:rPr kumimoji="0" lang="de-DE" smtClean="0"/>
              <a:t>Titelmasterformat durch Klicken bearbeiten</a:t>
            </a:r>
            <a:endParaRPr kumimoji="0" lang="en-US"/>
          </a:p>
        </p:txBody>
      </p:sp>
      <p:sp>
        <p:nvSpPr>
          <p:cNvPr id="9" name="Untertitel 8"/>
          <p:cNvSpPr>
            <a:spLocks noGrp="1"/>
          </p:cNvSpPr>
          <p:nvPr>
            <p:ph type="subTitle" idx="1"/>
          </p:nvPr>
        </p:nvSpPr>
        <p:spPr>
          <a:xfrm>
            <a:off x="540544" y="2250280"/>
            <a:ext cx="8062912" cy="1752600"/>
          </a:xfrm>
        </p:spPr>
        <p:txBody>
          <a:bodyPr/>
          <a:lstStyle>
            <a:lvl1pPr marL="0" marR="36576" indent="0" algn="r">
              <a:spcBef>
                <a:spcPts val="0"/>
              </a:spcBef>
              <a:buNone/>
              <a:defRPr>
                <a:ln>
                  <a:solidFill>
                    <a:schemeClr val="bg2"/>
                  </a:solidFill>
                </a:ln>
                <a:solidFill>
                  <a:schemeClr val="tx1">
                    <a:tint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de-DE" smtClean="0"/>
              <a:t>Formatvorlage des Untertitelmasters durch Klicken bearbeiten</a:t>
            </a:r>
            <a:endParaRPr kumimoji="0" lang="en-US"/>
          </a:p>
        </p:txBody>
      </p:sp>
      <p:sp>
        <p:nvSpPr>
          <p:cNvPr id="28" name="Datumsplatzhalter 27"/>
          <p:cNvSpPr>
            <a:spLocks noGrp="1"/>
          </p:cNvSpPr>
          <p:nvPr>
            <p:ph type="dt" sz="half" idx="10"/>
          </p:nvPr>
        </p:nvSpPr>
        <p:spPr>
          <a:xfrm>
            <a:off x="1371600" y="6012656"/>
            <a:ext cx="5791200" cy="365125"/>
          </a:xfrm>
        </p:spPr>
        <p:txBody>
          <a:bodyPr tIns="0" bIns="0" anchor="t"/>
          <a:lstStyle>
            <a:lvl1pPr algn="r">
              <a:defRPr sz="1000"/>
            </a:lvl1pPr>
          </a:lstStyle>
          <a:p>
            <a:fld id="{1BA50D42-C9CD-4801-B293-61D1F53EC57E}" type="datetimeFigureOut">
              <a:rPr lang="de-DE" smtClean="0"/>
              <a:pPr/>
              <a:t>23.10.2018</a:t>
            </a:fld>
            <a:endParaRPr lang="de-DE"/>
          </a:p>
        </p:txBody>
      </p:sp>
      <p:sp>
        <p:nvSpPr>
          <p:cNvPr id="17" name="Fußzeilenplatzhalter 16"/>
          <p:cNvSpPr>
            <a:spLocks noGrp="1"/>
          </p:cNvSpPr>
          <p:nvPr>
            <p:ph type="ftr" sz="quarter" idx="11"/>
          </p:nvPr>
        </p:nvSpPr>
        <p:spPr>
          <a:xfrm>
            <a:off x="1371600" y="5650704"/>
            <a:ext cx="5791200" cy="365125"/>
          </a:xfrm>
        </p:spPr>
        <p:txBody>
          <a:bodyPr tIns="0" bIns="0" anchor="b"/>
          <a:lstStyle>
            <a:lvl1pPr algn="r">
              <a:defRPr sz="1100"/>
            </a:lvl1pPr>
          </a:lstStyle>
          <a:p>
            <a:endParaRPr lang="de-DE"/>
          </a:p>
        </p:txBody>
      </p:sp>
      <p:sp>
        <p:nvSpPr>
          <p:cNvPr id="29" name="Foliennummernplatzhalter 28"/>
          <p:cNvSpPr>
            <a:spLocks noGrp="1"/>
          </p:cNvSpPr>
          <p:nvPr>
            <p:ph type="sldNum" sz="quarter" idx="12"/>
          </p:nvPr>
        </p:nvSpPr>
        <p:spPr>
          <a:xfrm>
            <a:off x="8392247" y="5752307"/>
            <a:ext cx="502920" cy="365125"/>
          </a:xfrm>
        </p:spPr>
        <p:txBody>
          <a:bodyPr anchor="ctr"/>
          <a:lstStyle>
            <a:lvl1pPr algn="ctr">
              <a:defRPr sz="1300">
                <a:solidFill>
                  <a:srgbClr val="FFFFFF"/>
                </a:solidFill>
              </a:defRPr>
            </a:lvl1pPr>
          </a:lstStyle>
          <a:p>
            <a:fld id="{6C6AE60A-B69C-4790-82F7-3882EDF23186}" type="slidenum">
              <a:rPr lang="de-DE" smtClean="0"/>
              <a:pPr/>
              <a:t>‹Nr.›</a:t>
            </a:fld>
            <a:endParaRPr lang="de-D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kumimoji="0" lang="de-DE" smtClean="0"/>
              <a:t>Titelmasterformat durch Klicken bearbeiten</a:t>
            </a:r>
            <a:endParaRPr kumimoji="0" lang="en-US"/>
          </a:p>
        </p:txBody>
      </p:sp>
      <p:sp>
        <p:nvSpPr>
          <p:cNvPr id="3" name="Vertikaler Textplatzhalter 2"/>
          <p:cNvSpPr>
            <a:spLocks noGrp="1"/>
          </p:cNvSpPr>
          <p:nvPr>
            <p:ph type="body" orient="vert" idx="1"/>
          </p:nvPr>
        </p:nvSpPr>
        <p:spPr/>
        <p:txBody>
          <a:bodyPr vert="eaVert"/>
          <a:lstStyle/>
          <a:p>
            <a:pPr lvl="0" eaLnBrk="1" latinLnBrk="0" hangingPunct="1"/>
            <a:r>
              <a:rPr lang="de-DE" smtClean="0"/>
              <a:t>Textmasterformate durch Klicken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4" name="Datumsplatzhalter 3"/>
          <p:cNvSpPr>
            <a:spLocks noGrp="1"/>
          </p:cNvSpPr>
          <p:nvPr>
            <p:ph type="dt" sz="half" idx="10"/>
          </p:nvPr>
        </p:nvSpPr>
        <p:spPr/>
        <p:txBody>
          <a:bodyPr/>
          <a:lstStyle/>
          <a:p>
            <a:fld id="{1BA50D42-C9CD-4801-B293-61D1F53EC57E}" type="datetimeFigureOut">
              <a:rPr lang="de-DE" smtClean="0"/>
              <a:pPr/>
              <a:t>23.10.2018</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6C6AE60A-B69C-4790-82F7-3882EDF23186}" type="slidenum">
              <a:rPr lang="de-DE" smtClean="0"/>
              <a:pPr/>
              <a:t>‹Nr.›</a:t>
            </a:fld>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781800" y="381000"/>
            <a:ext cx="1905000" cy="5486400"/>
          </a:xfrm>
        </p:spPr>
        <p:txBody>
          <a:bodyPr vert="eaVert"/>
          <a:lstStyle/>
          <a:p>
            <a:r>
              <a:rPr kumimoji="0" lang="de-DE" smtClean="0"/>
              <a:t>Titelmasterformat durch Klicken bearbeiten</a:t>
            </a:r>
            <a:endParaRPr kumimoji="0" lang="en-US"/>
          </a:p>
        </p:txBody>
      </p:sp>
      <p:sp>
        <p:nvSpPr>
          <p:cNvPr id="3" name="Vertikaler Textplatzhalter 2"/>
          <p:cNvSpPr>
            <a:spLocks noGrp="1"/>
          </p:cNvSpPr>
          <p:nvPr>
            <p:ph type="body" orient="vert" idx="1"/>
          </p:nvPr>
        </p:nvSpPr>
        <p:spPr>
          <a:xfrm>
            <a:off x="457200" y="381000"/>
            <a:ext cx="6248400" cy="5486400"/>
          </a:xfrm>
        </p:spPr>
        <p:txBody>
          <a:bodyPr vert="eaVert"/>
          <a:lstStyle/>
          <a:p>
            <a:pPr lvl="0" eaLnBrk="1" latinLnBrk="0" hangingPunct="1"/>
            <a:r>
              <a:rPr lang="de-DE" smtClean="0"/>
              <a:t>Textmasterformate durch Klicken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4" name="Datumsplatzhalter 3"/>
          <p:cNvSpPr>
            <a:spLocks noGrp="1"/>
          </p:cNvSpPr>
          <p:nvPr>
            <p:ph type="dt" sz="half" idx="10"/>
          </p:nvPr>
        </p:nvSpPr>
        <p:spPr/>
        <p:txBody>
          <a:bodyPr/>
          <a:lstStyle/>
          <a:p>
            <a:fld id="{1BA50D42-C9CD-4801-B293-61D1F53EC57E}" type="datetimeFigureOut">
              <a:rPr lang="de-DE" smtClean="0"/>
              <a:pPr/>
              <a:t>23.10.2018</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6C6AE60A-B69C-4790-82F7-3882EDF23186}" type="slidenum">
              <a:rPr lang="de-DE" smtClean="0"/>
              <a:pPr/>
              <a:t>‹Nr.›</a:t>
            </a:fld>
            <a:endParaRPr lang="de-D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67494"/>
            <a:ext cx="8229600" cy="1399032"/>
          </a:xfrm>
        </p:spPr>
        <p:txBody>
          <a:bodyPr/>
          <a:lstStyle/>
          <a:p>
            <a:r>
              <a:rPr kumimoji="0" lang="de-DE" smtClean="0"/>
              <a:t>Titelmasterformat durch Klicken bearbeiten</a:t>
            </a:r>
            <a:endParaRPr kumimoji="0" lang="en-US"/>
          </a:p>
        </p:txBody>
      </p:sp>
      <p:sp>
        <p:nvSpPr>
          <p:cNvPr id="3" name="Inhaltsplatzhalter 2"/>
          <p:cNvSpPr>
            <a:spLocks noGrp="1"/>
          </p:cNvSpPr>
          <p:nvPr>
            <p:ph idx="1"/>
          </p:nvPr>
        </p:nvSpPr>
        <p:spPr>
          <a:xfrm>
            <a:off x="457200" y="1882808"/>
            <a:ext cx="8229600" cy="4572000"/>
          </a:xfrm>
        </p:spPr>
        <p:txBody>
          <a:bodyPr/>
          <a:lstStyle/>
          <a:p>
            <a:pPr lvl="0" eaLnBrk="1" latinLnBrk="0" hangingPunct="1"/>
            <a:r>
              <a:rPr lang="de-DE" smtClean="0"/>
              <a:t>Textmasterformate durch Klicken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4" name="Datumsplatzhalter 3"/>
          <p:cNvSpPr>
            <a:spLocks noGrp="1"/>
          </p:cNvSpPr>
          <p:nvPr>
            <p:ph type="dt" sz="half" idx="10"/>
          </p:nvPr>
        </p:nvSpPr>
        <p:spPr>
          <a:xfrm>
            <a:off x="4791456" y="6480048"/>
            <a:ext cx="2133600" cy="301752"/>
          </a:xfrm>
        </p:spPr>
        <p:txBody>
          <a:bodyPr/>
          <a:lstStyle/>
          <a:p>
            <a:fld id="{1BA50D42-C9CD-4801-B293-61D1F53EC57E}" type="datetimeFigureOut">
              <a:rPr lang="de-DE" smtClean="0"/>
              <a:pPr/>
              <a:t>23.10.2018</a:t>
            </a:fld>
            <a:endParaRPr lang="de-DE"/>
          </a:p>
        </p:txBody>
      </p:sp>
      <p:sp>
        <p:nvSpPr>
          <p:cNvPr id="5" name="Fußzeilenplatzhalter 4"/>
          <p:cNvSpPr>
            <a:spLocks noGrp="1"/>
          </p:cNvSpPr>
          <p:nvPr>
            <p:ph type="ftr" sz="quarter" idx="11"/>
          </p:nvPr>
        </p:nvSpPr>
        <p:spPr>
          <a:xfrm>
            <a:off x="457200" y="6480969"/>
            <a:ext cx="4260056" cy="300831"/>
          </a:xfrm>
        </p:spPr>
        <p:txBody>
          <a:bodyPr/>
          <a:lstStyle/>
          <a:p>
            <a:endParaRPr lang="de-DE"/>
          </a:p>
        </p:txBody>
      </p:sp>
      <p:sp>
        <p:nvSpPr>
          <p:cNvPr id="6" name="Foliennummernplatzhalter 5"/>
          <p:cNvSpPr>
            <a:spLocks noGrp="1"/>
          </p:cNvSpPr>
          <p:nvPr>
            <p:ph type="sldNum" sz="quarter" idx="12"/>
          </p:nvPr>
        </p:nvSpPr>
        <p:spPr/>
        <p:txBody>
          <a:bodyPr/>
          <a:lstStyle/>
          <a:p>
            <a:fld id="{6C6AE60A-B69C-4790-82F7-3882EDF23186}" type="slidenum">
              <a:rPr lang="de-DE" smtClean="0"/>
              <a:pPr/>
              <a:t>‹Nr.›</a:t>
            </a:fld>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bschnittsüberschrift">
    <p:bg>
      <p:bgRef idx="1002">
        <a:schemeClr val="bg1"/>
      </p:bgRef>
    </p:bg>
    <p:spTree>
      <p:nvGrpSpPr>
        <p:cNvPr id="1" name=""/>
        <p:cNvGrpSpPr/>
        <p:nvPr/>
      </p:nvGrpSpPr>
      <p:grpSpPr>
        <a:xfrm>
          <a:off x="0" y="0"/>
          <a:ext cx="0" cy="0"/>
          <a:chOff x="0" y="0"/>
          <a:chExt cx="0" cy="0"/>
        </a:xfrm>
      </p:grpSpPr>
      <p:sp>
        <p:nvSpPr>
          <p:cNvPr id="9" name="Rechtwinkliges Dreieck 8"/>
          <p:cNvSpPr/>
          <p:nvPr/>
        </p:nvSpPr>
        <p:spPr>
          <a:xfrm flipV="1">
            <a:off x="7034" y="7034"/>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algn="ctr" defTabSz="914400" rtl="0" eaLnBrk="1" latinLnBrk="0" hangingPunct="1"/>
            <a:endParaRPr kumimoji="0" lang="en-US" sz="1800" kern="1200">
              <a:solidFill>
                <a:schemeClr val="lt1"/>
              </a:solidFill>
              <a:latin typeface="+mn-lt"/>
              <a:ea typeface="+mn-ea"/>
              <a:cs typeface="+mn-cs"/>
            </a:endParaRPr>
          </a:p>
        </p:txBody>
      </p:sp>
      <p:sp>
        <p:nvSpPr>
          <p:cNvPr id="8" name="Gleichschenkliges Dreieck 7"/>
          <p:cNvSpPr/>
          <p:nvPr/>
        </p:nvSpPr>
        <p:spPr>
          <a:xfrm rot="5400000" flipV="1">
            <a:off x="7554353" y="309490"/>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 name="Datumsplatzhalter 3"/>
          <p:cNvSpPr>
            <a:spLocks noGrp="1"/>
          </p:cNvSpPr>
          <p:nvPr>
            <p:ph type="dt" sz="half" idx="10"/>
          </p:nvPr>
        </p:nvSpPr>
        <p:spPr>
          <a:xfrm>
            <a:off x="6955632" y="6477000"/>
            <a:ext cx="2133600" cy="304800"/>
          </a:xfrm>
        </p:spPr>
        <p:txBody>
          <a:bodyPr/>
          <a:lstStyle/>
          <a:p>
            <a:fld id="{1BA50D42-C9CD-4801-B293-61D1F53EC57E}" type="datetimeFigureOut">
              <a:rPr lang="de-DE" smtClean="0"/>
              <a:pPr/>
              <a:t>23.10.2018</a:t>
            </a:fld>
            <a:endParaRPr lang="de-DE"/>
          </a:p>
        </p:txBody>
      </p:sp>
      <p:sp>
        <p:nvSpPr>
          <p:cNvPr id="5" name="Fußzeilenplatzhalter 4"/>
          <p:cNvSpPr>
            <a:spLocks noGrp="1"/>
          </p:cNvSpPr>
          <p:nvPr>
            <p:ph type="ftr" sz="quarter" idx="11"/>
          </p:nvPr>
        </p:nvSpPr>
        <p:spPr>
          <a:xfrm>
            <a:off x="2619376" y="6480969"/>
            <a:ext cx="4260056" cy="300831"/>
          </a:xfrm>
        </p:spPr>
        <p:txBody>
          <a:bodyPr/>
          <a:lstStyle/>
          <a:p>
            <a:endParaRPr lang="de-DE"/>
          </a:p>
        </p:txBody>
      </p:sp>
      <p:sp>
        <p:nvSpPr>
          <p:cNvPr id="6" name="Foliennummernplatzhalter 5"/>
          <p:cNvSpPr>
            <a:spLocks noGrp="1"/>
          </p:cNvSpPr>
          <p:nvPr>
            <p:ph type="sldNum" sz="quarter" idx="12"/>
          </p:nvPr>
        </p:nvSpPr>
        <p:spPr>
          <a:xfrm>
            <a:off x="8451056" y="809624"/>
            <a:ext cx="502920" cy="300831"/>
          </a:xfrm>
        </p:spPr>
        <p:txBody>
          <a:bodyPr/>
          <a:lstStyle/>
          <a:p>
            <a:fld id="{6C6AE60A-B69C-4790-82F7-3882EDF23186}" type="slidenum">
              <a:rPr lang="de-DE" smtClean="0"/>
              <a:pPr/>
              <a:t>‹Nr.›</a:t>
            </a:fld>
            <a:endParaRPr lang="de-DE"/>
          </a:p>
        </p:txBody>
      </p:sp>
      <p:cxnSp>
        <p:nvCxnSpPr>
          <p:cNvPr id="11" name="Gerade Verbindung 10"/>
          <p:cNvCxnSpPr/>
          <p:nvPr/>
        </p:nvCxnSpPr>
        <p:spPr>
          <a:xfrm rot="10800000">
            <a:off x="6468794" y="9381"/>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Gerade Verbindung 9"/>
          <p:cNvCxnSpPr/>
          <p:nvPr/>
        </p:nvCxnSpPr>
        <p:spPr>
          <a:xfrm flipV="1">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Titel 1"/>
          <p:cNvSpPr>
            <a:spLocks noGrp="1"/>
          </p:cNvSpPr>
          <p:nvPr>
            <p:ph type="title"/>
          </p:nvPr>
        </p:nvSpPr>
        <p:spPr>
          <a:xfrm>
            <a:off x="381000" y="271464"/>
            <a:ext cx="7239000" cy="1362075"/>
          </a:xfrm>
        </p:spPr>
        <p:txBody>
          <a:bodyPr anchor="ctr"/>
          <a:lstStyle>
            <a:lvl1pPr marL="0" algn="l">
              <a:buNone/>
              <a:defRPr sz="3600" b="1" cap="none" baseline="0"/>
            </a:lvl1pPr>
          </a:lstStyle>
          <a:p>
            <a:r>
              <a:rPr kumimoji="0" lang="de-DE" smtClean="0"/>
              <a:t>Titelmasterformat durch Klicken bearbeiten</a:t>
            </a:r>
            <a:endParaRPr kumimoji="0" lang="en-US"/>
          </a:p>
        </p:txBody>
      </p:sp>
      <p:sp>
        <p:nvSpPr>
          <p:cNvPr id="3" name="Textplatzhalter 2"/>
          <p:cNvSpPr>
            <a:spLocks noGrp="1"/>
          </p:cNvSpPr>
          <p:nvPr>
            <p:ph type="body" idx="1"/>
          </p:nvPr>
        </p:nvSpPr>
        <p:spPr>
          <a:xfrm>
            <a:off x="381000" y="1633536"/>
            <a:ext cx="3886200" cy="2286000"/>
          </a:xfrm>
        </p:spPr>
        <p:txBody>
          <a:bodyPr anchor="t"/>
          <a:lstStyle>
            <a:lvl1pPr marL="54864" indent="0" algn="l">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de-DE" smtClean="0"/>
              <a:t>Textmasterformate durch Klicken bearbeiten</a:t>
            </a: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marL="0" algn="l">
              <a:defRPr/>
            </a:lvl1pPr>
          </a:lstStyle>
          <a:p>
            <a:r>
              <a:rPr kumimoji="0" lang="de-DE" smtClean="0"/>
              <a:t>Titelmasterformat durch Klicken bearbeiten</a:t>
            </a:r>
            <a:endParaRPr kumimoji="0" lang="en-US"/>
          </a:p>
        </p:txBody>
      </p:sp>
      <p:sp>
        <p:nvSpPr>
          <p:cNvPr id="3" name="Inhaltsplatzhalter 2"/>
          <p:cNvSpPr>
            <a:spLocks noGrp="1"/>
          </p:cNvSpPr>
          <p:nvPr>
            <p:ph sz="half" idx="1"/>
          </p:nvPr>
        </p:nvSpPr>
        <p:spPr>
          <a:xfrm>
            <a:off x="457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de-DE" smtClean="0"/>
              <a:t>Textmasterformate durch Klicken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4" name="Inhaltsplatzhalter 3"/>
          <p:cNvSpPr>
            <a:spLocks noGrp="1"/>
          </p:cNvSpPr>
          <p:nvPr>
            <p:ph sz="half" idx="2"/>
          </p:nvPr>
        </p:nvSpPr>
        <p:spPr>
          <a:xfrm>
            <a:off x="4648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de-DE" smtClean="0"/>
              <a:t>Textmasterformate durch Klicken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5" name="Datumsplatzhalter 4"/>
          <p:cNvSpPr>
            <a:spLocks noGrp="1"/>
          </p:cNvSpPr>
          <p:nvPr>
            <p:ph type="dt" sz="half" idx="10"/>
          </p:nvPr>
        </p:nvSpPr>
        <p:spPr>
          <a:xfrm>
            <a:off x="4791456" y="6480969"/>
            <a:ext cx="2133600" cy="301752"/>
          </a:xfrm>
        </p:spPr>
        <p:txBody>
          <a:bodyPr/>
          <a:lstStyle/>
          <a:p>
            <a:fld id="{1BA50D42-C9CD-4801-B293-61D1F53EC57E}" type="datetimeFigureOut">
              <a:rPr lang="de-DE" smtClean="0"/>
              <a:pPr/>
              <a:t>23.10.2018</a:t>
            </a:fld>
            <a:endParaRPr lang="de-DE"/>
          </a:p>
        </p:txBody>
      </p:sp>
      <p:sp>
        <p:nvSpPr>
          <p:cNvPr id="6" name="Fußzeilenplatzhalter 5"/>
          <p:cNvSpPr>
            <a:spLocks noGrp="1"/>
          </p:cNvSpPr>
          <p:nvPr>
            <p:ph type="ftr" sz="quarter" idx="11"/>
          </p:nvPr>
        </p:nvSpPr>
        <p:spPr>
          <a:xfrm>
            <a:off x="457200" y="6480969"/>
            <a:ext cx="4260056" cy="301752"/>
          </a:xfrm>
        </p:spPr>
        <p:txBody>
          <a:bodyPr/>
          <a:lstStyle/>
          <a:p>
            <a:endParaRPr lang="de-DE"/>
          </a:p>
        </p:txBody>
      </p:sp>
      <p:sp>
        <p:nvSpPr>
          <p:cNvPr id="7" name="Foliennummernplatzhalter 6"/>
          <p:cNvSpPr>
            <a:spLocks noGrp="1"/>
          </p:cNvSpPr>
          <p:nvPr>
            <p:ph type="sldNum" sz="quarter" idx="12"/>
          </p:nvPr>
        </p:nvSpPr>
        <p:spPr>
          <a:xfrm>
            <a:off x="7589520" y="6480969"/>
            <a:ext cx="502920" cy="301752"/>
          </a:xfrm>
        </p:spPr>
        <p:txBody>
          <a:bodyPr/>
          <a:lstStyle/>
          <a:p>
            <a:fld id="{6C6AE60A-B69C-4790-82F7-3882EDF23186}" type="slidenum">
              <a:rPr lang="de-DE" smtClean="0"/>
              <a:pPr/>
              <a:t>‹Nr.›</a:t>
            </a:fld>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Vergleich">
    <p:bg>
      <p:bgRef idx="1002">
        <a:schemeClr val="bg2"/>
      </p:bgRef>
    </p:bg>
    <p:spTree>
      <p:nvGrpSpPr>
        <p:cNvPr id="1" name=""/>
        <p:cNvGrpSpPr/>
        <p:nvPr/>
      </p:nvGrpSpPr>
      <p:grpSpPr>
        <a:xfrm>
          <a:off x="0" y="0"/>
          <a:ext cx="0" cy="0"/>
          <a:chOff x="0" y="0"/>
          <a:chExt cx="0" cy="0"/>
        </a:xfrm>
      </p:grpSpPr>
      <p:sp>
        <p:nvSpPr>
          <p:cNvPr id="2" name="Titel 1"/>
          <p:cNvSpPr>
            <a:spLocks noGrp="1"/>
          </p:cNvSpPr>
          <p:nvPr>
            <p:ph type="title"/>
          </p:nvPr>
        </p:nvSpPr>
        <p:spPr>
          <a:xfrm>
            <a:off x="248198" y="290732"/>
            <a:ext cx="1066800" cy="6153912"/>
          </a:xfrm>
        </p:spPr>
        <p:txBody>
          <a:bodyPr vert="vert270" anchor="b"/>
          <a:lstStyle>
            <a:lvl1pPr marL="0" algn="ctr">
              <a:defRPr sz="3300" b="1">
                <a:ln w="6350">
                  <a:solidFill>
                    <a:schemeClr val="tx1"/>
                  </a:solidFill>
                </a:ln>
                <a:solidFill>
                  <a:schemeClr val="tx1"/>
                </a:solidFill>
              </a:defRPr>
            </a:lvl1pPr>
          </a:lstStyle>
          <a:p>
            <a:r>
              <a:rPr kumimoji="0" lang="de-DE" smtClean="0"/>
              <a:t>Titelmasterformat durch Klicken bearbeiten</a:t>
            </a:r>
            <a:endParaRPr kumimoji="0" lang="en-US"/>
          </a:p>
        </p:txBody>
      </p:sp>
      <p:sp>
        <p:nvSpPr>
          <p:cNvPr id="3" name="Textplatzhalter 2"/>
          <p:cNvSpPr>
            <a:spLocks noGrp="1"/>
          </p:cNvSpPr>
          <p:nvPr>
            <p:ph type="body" idx="1"/>
          </p:nvPr>
        </p:nvSpPr>
        <p:spPr>
          <a:xfrm>
            <a:off x="1365006" y="290732"/>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de-DE" smtClean="0"/>
              <a:t>Textmasterformate durch Klicken bearbeiten</a:t>
            </a:r>
          </a:p>
        </p:txBody>
      </p:sp>
      <p:sp>
        <p:nvSpPr>
          <p:cNvPr id="4" name="Textplatzhalter 3"/>
          <p:cNvSpPr>
            <a:spLocks noGrp="1"/>
          </p:cNvSpPr>
          <p:nvPr>
            <p:ph type="body" sz="half" idx="3"/>
          </p:nvPr>
        </p:nvSpPr>
        <p:spPr>
          <a:xfrm>
            <a:off x="1365006" y="3427124"/>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de-DE" smtClean="0"/>
              <a:t>Textmasterformate durch Klicken bearbeiten</a:t>
            </a:r>
          </a:p>
        </p:txBody>
      </p:sp>
      <p:sp>
        <p:nvSpPr>
          <p:cNvPr id="5" name="Inhaltsplatzhalter 4"/>
          <p:cNvSpPr>
            <a:spLocks noGrp="1"/>
          </p:cNvSpPr>
          <p:nvPr>
            <p:ph sz="quarter" idx="2"/>
          </p:nvPr>
        </p:nvSpPr>
        <p:spPr>
          <a:xfrm>
            <a:off x="2022230" y="290732"/>
            <a:ext cx="6858000" cy="3017520"/>
          </a:xfrm>
        </p:spPr>
        <p:txBody>
          <a:bodyPr/>
          <a:lstStyle>
            <a:lvl1pPr algn="l">
              <a:defRPr sz="2400"/>
            </a:lvl1pPr>
            <a:lvl2pPr algn="l">
              <a:defRPr sz="2000"/>
            </a:lvl2pPr>
            <a:lvl3pPr algn="l">
              <a:defRPr sz="1800"/>
            </a:lvl3pPr>
            <a:lvl4pPr algn="l">
              <a:defRPr sz="1600"/>
            </a:lvl4pPr>
            <a:lvl5pPr algn="l">
              <a:defRPr sz="1600"/>
            </a:lvl5pPr>
          </a:lstStyle>
          <a:p>
            <a:pPr lvl="0" eaLnBrk="1" latinLnBrk="0" hangingPunct="1"/>
            <a:r>
              <a:rPr lang="de-DE" smtClean="0"/>
              <a:t>Textmasterformate durch Klicken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6" name="Inhaltsplatzhalter 5"/>
          <p:cNvSpPr>
            <a:spLocks noGrp="1"/>
          </p:cNvSpPr>
          <p:nvPr>
            <p:ph sz="quarter" idx="4"/>
          </p:nvPr>
        </p:nvSpPr>
        <p:spPr>
          <a:xfrm>
            <a:off x="2022230" y="3427124"/>
            <a:ext cx="6858000" cy="3017520"/>
          </a:xfrm>
        </p:spPr>
        <p:txBody>
          <a:bodyPr/>
          <a:lstStyle>
            <a:lvl1pPr>
              <a:defRPr sz="2400"/>
            </a:lvl1pPr>
            <a:lvl2pPr>
              <a:defRPr sz="2000"/>
            </a:lvl2pPr>
            <a:lvl3pPr>
              <a:defRPr sz="1800"/>
            </a:lvl3pPr>
            <a:lvl4pPr>
              <a:defRPr sz="1600"/>
            </a:lvl4pPr>
            <a:lvl5pPr>
              <a:defRPr sz="1600"/>
            </a:lvl5pPr>
          </a:lstStyle>
          <a:p>
            <a:pPr lvl="0" eaLnBrk="1" latinLnBrk="0" hangingPunct="1"/>
            <a:r>
              <a:rPr lang="de-DE" smtClean="0"/>
              <a:t>Textmasterformate durch Klicken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7" name="Datumsplatzhalter 6"/>
          <p:cNvSpPr>
            <a:spLocks noGrp="1"/>
          </p:cNvSpPr>
          <p:nvPr>
            <p:ph type="dt" sz="half" idx="10"/>
          </p:nvPr>
        </p:nvSpPr>
        <p:spPr>
          <a:xfrm>
            <a:off x="4791456" y="6480969"/>
            <a:ext cx="2130552" cy="301752"/>
          </a:xfrm>
        </p:spPr>
        <p:txBody>
          <a:bodyPr/>
          <a:lstStyle/>
          <a:p>
            <a:fld id="{1BA50D42-C9CD-4801-B293-61D1F53EC57E}" type="datetimeFigureOut">
              <a:rPr lang="de-DE" smtClean="0"/>
              <a:pPr/>
              <a:t>23.10.2018</a:t>
            </a:fld>
            <a:endParaRPr lang="de-DE"/>
          </a:p>
        </p:txBody>
      </p:sp>
      <p:sp>
        <p:nvSpPr>
          <p:cNvPr id="8" name="Fußzeilenplatzhalter 7"/>
          <p:cNvSpPr>
            <a:spLocks noGrp="1"/>
          </p:cNvSpPr>
          <p:nvPr>
            <p:ph type="ftr" sz="quarter" idx="11"/>
          </p:nvPr>
        </p:nvSpPr>
        <p:spPr>
          <a:xfrm>
            <a:off x="457200" y="6480969"/>
            <a:ext cx="4261104" cy="301752"/>
          </a:xfrm>
        </p:spPr>
        <p:txBody>
          <a:bodyPr/>
          <a:lstStyle/>
          <a:p>
            <a:endParaRPr lang="de-DE"/>
          </a:p>
        </p:txBody>
      </p:sp>
      <p:sp>
        <p:nvSpPr>
          <p:cNvPr id="9" name="Foliennummernplatzhalter 8"/>
          <p:cNvSpPr>
            <a:spLocks noGrp="1"/>
          </p:cNvSpPr>
          <p:nvPr>
            <p:ph type="sldNum" sz="quarter" idx="12"/>
          </p:nvPr>
        </p:nvSpPr>
        <p:spPr>
          <a:xfrm>
            <a:off x="7589520" y="6483096"/>
            <a:ext cx="502920" cy="301752"/>
          </a:xfrm>
        </p:spPr>
        <p:txBody>
          <a:bodyPr/>
          <a:lstStyle>
            <a:lvl1pPr algn="ctr">
              <a:defRPr/>
            </a:lvl1pPr>
          </a:lstStyle>
          <a:p>
            <a:fld id="{6C6AE60A-B69C-4790-82F7-3882EDF23186}" type="slidenum">
              <a:rPr lang="de-DE" smtClean="0"/>
              <a:pPr/>
              <a:t>‹Nr.›</a:t>
            </a:fld>
            <a:endParaRPr lang="de-DE"/>
          </a:p>
        </p:txBody>
      </p:sp>
    </p:spTree>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b="0"/>
            </a:lvl1pPr>
          </a:lstStyle>
          <a:p>
            <a:r>
              <a:rPr kumimoji="0" lang="de-DE" smtClean="0"/>
              <a:t>Titelmasterformat durch Klicken bearbeiten</a:t>
            </a:r>
            <a:endParaRPr kumimoji="0" lang="en-US"/>
          </a:p>
        </p:txBody>
      </p:sp>
      <p:sp>
        <p:nvSpPr>
          <p:cNvPr id="3" name="Datumsplatzhalter 2"/>
          <p:cNvSpPr>
            <a:spLocks noGrp="1"/>
          </p:cNvSpPr>
          <p:nvPr>
            <p:ph type="dt" sz="half" idx="10"/>
          </p:nvPr>
        </p:nvSpPr>
        <p:spPr/>
        <p:txBody>
          <a:bodyPr/>
          <a:lstStyle/>
          <a:p>
            <a:fld id="{1BA50D42-C9CD-4801-B293-61D1F53EC57E}" type="datetimeFigureOut">
              <a:rPr lang="de-DE" smtClean="0"/>
              <a:pPr/>
              <a:t>23.10.2018</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6C6AE60A-B69C-4790-82F7-3882EDF23186}" type="slidenum">
              <a:rPr lang="de-DE" smtClean="0"/>
              <a:pPr/>
              <a:t>‹Nr.›</a:t>
            </a:fld>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a:xfrm>
            <a:off x="4791456" y="6480969"/>
            <a:ext cx="2133600" cy="301752"/>
          </a:xfrm>
        </p:spPr>
        <p:txBody>
          <a:bodyPr/>
          <a:lstStyle/>
          <a:p>
            <a:fld id="{1BA50D42-C9CD-4801-B293-61D1F53EC57E}" type="datetimeFigureOut">
              <a:rPr lang="de-DE" smtClean="0"/>
              <a:pPr/>
              <a:t>23.10.2018</a:t>
            </a:fld>
            <a:endParaRPr lang="de-DE"/>
          </a:p>
        </p:txBody>
      </p:sp>
      <p:sp>
        <p:nvSpPr>
          <p:cNvPr id="3" name="Fußzeilenplatzhalter 2"/>
          <p:cNvSpPr>
            <a:spLocks noGrp="1"/>
          </p:cNvSpPr>
          <p:nvPr>
            <p:ph type="ftr" sz="quarter" idx="11"/>
          </p:nvPr>
        </p:nvSpPr>
        <p:spPr>
          <a:xfrm>
            <a:off x="457200" y="6481890"/>
            <a:ext cx="4260056" cy="300831"/>
          </a:xfrm>
        </p:spPr>
        <p:txBody>
          <a:bodyPr/>
          <a:lstStyle/>
          <a:p>
            <a:endParaRPr lang="de-DE"/>
          </a:p>
        </p:txBody>
      </p:sp>
      <p:sp>
        <p:nvSpPr>
          <p:cNvPr id="4" name="Foliennummernplatzhalter 3"/>
          <p:cNvSpPr>
            <a:spLocks noGrp="1"/>
          </p:cNvSpPr>
          <p:nvPr>
            <p:ph type="sldNum" sz="quarter" idx="12"/>
          </p:nvPr>
        </p:nvSpPr>
        <p:spPr>
          <a:xfrm>
            <a:off x="7589520" y="6480969"/>
            <a:ext cx="502920" cy="301752"/>
          </a:xfrm>
        </p:spPr>
        <p:txBody>
          <a:bodyPr/>
          <a:lstStyle/>
          <a:p>
            <a:fld id="{6C6AE60A-B69C-4790-82F7-3882EDF23186}" type="slidenum">
              <a:rPr lang="de-DE" smtClean="0"/>
              <a:pPr/>
              <a:t>‹Nr.›</a:t>
            </a:fld>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bg>
      <p:bgRef idx="1002">
        <a:schemeClr val="bg2"/>
      </p:bgRef>
    </p:bg>
    <p:spTree>
      <p:nvGrpSpPr>
        <p:cNvPr id="1" name=""/>
        <p:cNvGrpSpPr/>
        <p:nvPr/>
      </p:nvGrpSpPr>
      <p:grpSpPr>
        <a:xfrm>
          <a:off x="0" y="0"/>
          <a:ext cx="0" cy="0"/>
          <a:chOff x="0" y="0"/>
          <a:chExt cx="0" cy="0"/>
        </a:xfrm>
      </p:grpSpPr>
      <p:sp>
        <p:nvSpPr>
          <p:cNvPr id="2" name="Titel 1"/>
          <p:cNvSpPr>
            <a:spLocks noGrp="1"/>
          </p:cNvSpPr>
          <p:nvPr>
            <p:ph type="title"/>
          </p:nvPr>
        </p:nvSpPr>
        <p:spPr>
          <a:xfrm>
            <a:off x="219456" y="367664"/>
            <a:ext cx="914400" cy="5943600"/>
          </a:xfrm>
        </p:spPr>
        <p:txBody>
          <a:bodyPr vert="vert270" anchor="b"/>
          <a:lstStyle>
            <a:lvl1pPr marL="0" marR="18288" algn="r">
              <a:spcBef>
                <a:spcPts val="0"/>
              </a:spcBef>
              <a:buNone/>
              <a:defRPr sz="2900" b="0" cap="all" baseline="0"/>
            </a:lvl1pPr>
          </a:lstStyle>
          <a:p>
            <a:r>
              <a:rPr kumimoji="0" lang="de-DE" smtClean="0"/>
              <a:t>Titelmasterformat durch Klicken bearbeiten</a:t>
            </a:r>
            <a:endParaRPr kumimoji="0" lang="en-US"/>
          </a:p>
        </p:txBody>
      </p:sp>
      <p:sp>
        <p:nvSpPr>
          <p:cNvPr id="3" name="Textplatzhalter 2"/>
          <p:cNvSpPr>
            <a:spLocks noGrp="1"/>
          </p:cNvSpPr>
          <p:nvPr>
            <p:ph type="body" idx="2"/>
          </p:nvPr>
        </p:nvSpPr>
        <p:spPr>
          <a:xfrm>
            <a:off x="1135856" y="367664"/>
            <a:ext cx="2438400" cy="5943600"/>
          </a:xfrm>
        </p:spPr>
        <p:txBody>
          <a:bodyPr anchor="t"/>
          <a:lstStyle>
            <a:lvl1pPr marL="0" indent="0">
              <a:spcBef>
                <a:spcPts val="0"/>
              </a:spcBef>
              <a:buNone/>
              <a:defRPr sz="1400"/>
            </a:lvl1pPr>
            <a:lvl2pPr>
              <a:buNone/>
              <a:defRPr sz="1200"/>
            </a:lvl2pPr>
            <a:lvl3pPr>
              <a:buNone/>
              <a:defRPr sz="1000"/>
            </a:lvl3pPr>
            <a:lvl4pPr>
              <a:buNone/>
              <a:defRPr sz="900"/>
            </a:lvl4pPr>
            <a:lvl5pPr>
              <a:buNone/>
              <a:defRPr sz="900"/>
            </a:lvl5pPr>
          </a:lstStyle>
          <a:p>
            <a:pPr lvl="0" eaLnBrk="1" latinLnBrk="0" hangingPunct="1"/>
            <a:r>
              <a:rPr kumimoji="0" lang="de-DE" smtClean="0"/>
              <a:t>Textmasterformate durch Klicken bearbeiten</a:t>
            </a:r>
          </a:p>
        </p:txBody>
      </p:sp>
      <p:sp>
        <p:nvSpPr>
          <p:cNvPr id="4" name="Inhaltsplatzhalter 3"/>
          <p:cNvSpPr>
            <a:spLocks noGrp="1"/>
          </p:cNvSpPr>
          <p:nvPr>
            <p:ph sz="half" idx="1"/>
          </p:nvPr>
        </p:nvSpPr>
        <p:spPr>
          <a:xfrm>
            <a:off x="3651250" y="320040"/>
            <a:ext cx="5276088" cy="5989320"/>
          </a:xfrm>
        </p:spPr>
        <p:txBody>
          <a:bodyPr/>
          <a:lstStyle>
            <a:lvl1pPr>
              <a:spcBef>
                <a:spcPts val="0"/>
              </a:spcBef>
              <a:defRPr sz="3000"/>
            </a:lvl1pPr>
            <a:lvl2pPr>
              <a:defRPr sz="2600"/>
            </a:lvl2pPr>
            <a:lvl3pPr>
              <a:defRPr sz="2400"/>
            </a:lvl3pPr>
            <a:lvl4pPr>
              <a:defRPr sz="2000"/>
            </a:lvl4pPr>
            <a:lvl5pPr>
              <a:defRPr sz="2000"/>
            </a:lvl5pPr>
          </a:lstStyle>
          <a:p>
            <a:pPr lvl="0" eaLnBrk="1" latinLnBrk="0" hangingPunct="1"/>
            <a:r>
              <a:rPr lang="de-DE" smtClean="0"/>
              <a:t>Textmasterformate durch Klicken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5" name="Datumsplatzhalter 4"/>
          <p:cNvSpPr>
            <a:spLocks noGrp="1"/>
          </p:cNvSpPr>
          <p:nvPr>
            <p:ph type="dt" sz="half" idx="10"/>
          </p:nvPr>
        </p:nvSpPr>
        <p:spPr>
          <a:xfrm>
            <a:off x="6278976" y="6556248"/>
            <a:ext cx="2133600" cy="301752"/>
          </a:xfrm>
        </p:spPr>
        <p:txBody>
          <a:bodyPr/>
          <a:lstStyle>
            <a:lvl1pPr>
              <a:defRPr sz="900"/>
            </a:lvl1pPr>
          </a:lstStyle>
          <a:p>
            <a:fld id="{1BA50D42-C9CD-4801-B293-61D1F53EC57E}" type="datetimeFigureOut">
              <a:rPr lang="de-DE" smtClean="0"/>
              <a:pPr/>
              <a:t>23.10.2018</a:t>
            </a:fld>
            <a:endParaRPr lang="de-DE"/>
          </a:p>
        </p:txBody>
      </p:sp>
      <p:sp>
        <p:nvSpPr>
          <p:cNvPr id="6" name="Fußzeilenplatzhalter 5"/>
          <p:cNvSpPr>
            <a:spLocks noGrp="1"/>
          </p:cNvSpPr>
          <p:nvPr>
            <p:ph type="ftr" sz="quarter" idx="11"/>
          </p:nvPr>
        </p:nvSpPr>
        <p:spPr>
          <a:xfrm>
            <a:off x="1135856" y="6556248"/>
            <a:ext cx="5143120" cy="301752"/>
          </a:xfrm>
        </p:spPr>
        <p:txBody>
          <a:bodyPr/>
          <a:lstStyle>
            <a:lvl1pPr>
              <a:defRPr sz="900"/>
            </a:lvl1pPr>
          </a:lstStyle>
          <a:p>
            <a:endParaRPr lang="de-DE"/>
          </a:p>
        </p:txBody>
      </p:sp>
      <p:sp>
        <p:nvSpPr>
          <p:cNvPr id="7" name="Foliennummernplatzhalter 6"/>
          <p:cNvSpPr>
            <a:spLocks noGrp="1"/>
          </p:cNvSpPr>
          <p:nvPr>
            <p:ph type="sldNum" sz="quarter" idx="12"/>
          </p:nvPr>
        </p:nvSpPr>
        <p:spPr>
          <a:xfrm>
            <a:off x="8410576" y="6556248"/>
            <a:ext cx="502920" cy="301752"/>
          </a:xfrm>
        </p:spPr>
        <p:txBody>
          <a:bodyPr/>
          <a:lstStyle>
            <a:lvl1pPr>
              <a:defRPr sz="900"/>
            </a:lvl1pPr>
          </a:lstStyle>
          <a:p>
            <a:fld id="{6C6AE60A-B69C-4790-82F7-3882EDF23186}" type="slidenum">
              <a:rPr lang="de-DE" smtClean="0"/>
              <a:pPr/>
              <a:t>‹Nr.›</a:t>
            </a:fld>
            <a:endParaRPr lang="de-DE"/>
          </a:p>
        </p:txBody>
      </p:sp>
    </p:spTree>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bg>
      <p:bgRef idx="1002">
        <a:schemeClr val="bg1"/>
      </p:bgRef>
    </p:bg>
    <p:spTree>
      <p:nvGrpSpPr>
        <p:cNvPr id="1" name=""/>
        <p:cNvGrpSpPr/>
        <p:nvPr/>
      </p:nvGrpSpPr>
      <p:grpSpPr>
        <a:xfrm>
          <a:off x="0" y="0"/>
          <a:ext cx="0" cy="0"/>
          <a:chOff x="0" y="0"/>
          <a:chExt cx="0" cy="0"/>
        </a:xfrm>
      </p:grpSpPr>
      <p:sp>
        <p:nvSpPr>
          <p:cNvPr id="2" name="Titel 1"/>
          <p:cNvSpPr>
            <a:spLocks noGrp="1"/>
          </p:cNvSpPr>
          <p:nvPr>
            <p:ph type="title"/>
          </p:nvPr>
        </p:nvSpPr>
        <p:spPr>
          <a:xfrm>
            <a:off x="219456" y="150896"/>
            <a:ext cx="914400" cy="6400800"/>
          </a:xfrm>
        </p:spPr>
        <p:txBody>
          <a:bodyPr vert="vert270" anchor="b"/>
          <a:lstStyle>
            <a:lvl1pPr marL="0" algn="l">
              <a:buNone/>
              <a:defRPr sz="3000" b="0" cap="all" baseline="0"/>
            </a:lvl1pPr>
          </a:lstStyle>
          <a:p>
            <a:r>
              <a:rPr kumimoji="0" lang="de-DE" smtClean="0"/>
              <a:t>Titelmasterformat durch Klicken bearbeiten</a:t>
            </a:r>
            <a:endParaRPr kumimoji="0" lang="en-US"/>
          </a:p>
        </p:txBody>
      </p:sp>
      <p:sp>
        <p:nvSpPr>
          <p:cNvPr id="3" name="Bildplatzhalter 2"/>
          <p:cNvSpPr>
            <a:spLocks noGrp="1"/>
          </p:cNvSpPr>
          <p:nvPr>
            <p:ph type="pic" idx="1"/>
          </p:nvPr>
        </p:nvSpPr>
        <p:spPr>
          <a:xfrm>
            <a:off x="1138237" y="373966"/>
            <a:ext cx="7333488" cy="5486400"/>
          </a:xfrm>
          <a:solidFill>
            <a:schemeClr val="bg2">
              <a:shade val="50000"/>
            </a:schemeClr>
          </a:solidFill>
        </p:spPr>
        <p:txBody>
          <a:bodyPr/>
          <a:lstStyle>
            <a:lvl1pPr marL="0" indent="0">
              <a:buNone/>
              <a:defRPr sz="3200"/>
            </a:lvl1pPr>
          </a:lstStyle>
          <a:p>
            <a:r>
              <a:rPr kumimoji="0" lang="de-DE" smtClean="0"/>
              <a:t>Bild durch Klicken auf Symbol hinzufügen</a:t>
            </a:r>
            <a:endParaRPr kumimoji="0" lang="en-US" dirty="0"/>
          </a:p>
        </p:txBody>
      </p:sp>
      <p:sp>
        <p:nvSpPr>
          <p:cNvPr id="4" name="Textplatzhalter 3"/>
          <p:cNvSpPr>
            <a:spLocks noGrp="1"/>
          </p:cNvSpPr>
          <p:nvPr>
            <p:ph type="body" sz="half" idx="2"/>
          </p:nvPr>
        </p:nvSpPr>
        <p:spPr>
          <a:xfrm>
            <a:off x="1143000" y="5867400"/>
            <a:ext cx="7333488" cy="685800"/>
          </a:xfrm>
          <a:solidFill>
            <a:schemeClr val="accent1">
              <a:alpha val="15000"/>
            </a:schemeClr>
          </a:solidFill>
          <a:ln>
            <a:solidFill>
              <a:schemeClr val="accent1"/>
            </a:solidFill>
            <a:miter lim="800000"/>
          </a:ln>
        </p:spPr>
        <p:txBody>
          <a:bodyPr/>
          <a:lstStyle>
            <a:lvl1pPr marL="0" indent="0">
              <a:spcBef>
                <a:spcPts val="0"/>
              </a:spcBef>
              <a:buNone/>
              <a:defRPr sz="1400"/>
            </a:lvl1pPr>
            <a:lvl2pPr>
              <a:defRPr sz="1200"/>
            </a:lvl2pPr>
            <a:lvl3pPr>
              <a:defRPr sz="1000"/>
            </a:lvl3pPr>
            <a:lvl4pPr>
              <a:defRPr sz="900"/>
            </a:lvl4pPr>
            <a:lvl5pPr>
              <a:defRPr sz="900"/>
            </a:lvl5pPr>
          </a:lstStyle>
          <a:p>
            <a:pPr lvl="0" eaLnBrk="1" latinLnBrk="0" hangingPunct="1"/>
            <a:r>
              <a:rPr kumimoji="0" lang="de-DE" smtClean="0"/>
              <a:t>Textmasterformate durch Klicken bearbeiten</a:t>
            </a:r>
          </a:p>
        </p:txBody>
      </p:sp>
      <p:sp>
        <p:nvSpPr>
          <p:cNvPr id="5" name="Datumsplatzhalter 4"/>
          <p:cNvSpPr>
            <a:spLocks noGrp="1"/>
          </p:cNvSpPr>
          <p:nvPr>
            <p:ph type="dt" sz="half" idx="10"/>
          </p:nvPr>
        </p:nvSpPr>
        <p:spPr>
          <a:xfrm>
            <a:off x="6108192" y="6556248"/>
            <a:ext cx="2103120" cy="301752"/>
          </a:xfrm>
        </p:spPr>
        <p:txBody>
          <a:bodyPr/>
          <a:lstStyle>
            <a:lvl1pPr>
              <a:defRPr sz="900"/>
            </a:lvl1pPr>
          </a:lstStyle>
          <a:p>
            <a:fld id="{1BA50D42-C9CD-4801-B293-61D1F53EC57E}" type="datetimeFigureOut">
              <a:rPr lang="de-DE" smtClean="0"/>
              <a:pPr/>
              <a:t>23.10.2018</a:t>
            </a:fld>
            <a:endParaRPr lang="de-DE"/>
          </a:p>
        </p:txBody>
      </p:sp>
      <p:sp>
        <p:nvSpPr>
          <p:cNvPr id="6" name="Fußzeilenplatzhalter 5"/>
          <p:cNvSpPr>
            <a:spLocks noGrp="1"/>
          </p:cNvSpPr>
          <p:nvPr>
            <p:ph type="ftr" sz="quarter" idx="11"/>
          </p:nvPr>
        </p:nvSpPr>
        <p:spPr>
          <a:xfrm>
            <a:off x="1170432" y="6557169"/>
            <a:ext cx="4948072" cy="301752"/>
          </a:xfrm>
        </p:spPr>
        <p:txBody>
          <a:bodyPr/>
          <a:lstStyle>
            <a:lvl1pPr>
              <a:defRPr sz="900"/>
            </a:lvl1pPr>
          </a:lstStyle>
          <a:p>
            <a:endParaRPr lang="de-DE"/>
          </a:p>
        </p:txBody>
      </p:sp>
      <p:sp>
        <p:nvSpPr>
          <p:cNvPr id="7" name="Foliennummernplatzhalter 6"/>
          <p:cNvSpPr>
            <a:spLocks noGrp="1"/>
          </p:cNvSpPr>
          <p:nvPr>
            <p:ph type="sldNum" sz="quarter" idx="12"/>
          </p:nvPr>
        </p:nvSpPr>
        <p:spPr>
          <a:xfrm>
            <a:off x="8217192" y="6556248"/>
            <a:ext cx="365760" cy="301752"/>
          </a:xfrm>
        </p:spPr>
        <p:txBody>
          <a:bodyPr/>
          <a:lstStyle>
            <a:lvl1pPr algn="ctr">
              <a:defRPr sz="900"/>
            </a:lvl1pPr>
          </a:lstStyle>
          <a:p>
            <a:fld id="{6C6AE60A-B69C-4790-82F7-3882EDF23186}" type="slidenum">
              <a:rPr lang="de-DE" smtClean="0"/>
              <a:pPr/>
              <a:t>‹Nr.›</a:t>
            </a:fld>
            <a:endParaRPr lang="de-DE"/>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1" name="Rechtwinkliges Dreieck 10"/>
          <p:cNvSpPr/>
          <p:nvPr/>
        </p:nvSpPr>
        <p:spPr>
          <a:xfrm>
            <a:off x="7034" y="14068"/>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cxnSp>
        <p:nvCxnSpPr>
          <p:cNvPr id="8" name="Gerade Verbindung 7"/>
          <p:cNvCxnSpPr/>
          <p:nvPr/>
        </p:nvCxnSpPr>
        <p:spPr>
          <a:xfrm>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Gerade Verbindung 8"/>
          <p:cNvCxnSpPr/>
          <p:nvPr/>
        </p:nvCxnSpPr>
        <p:spPr>
          <a:xfrm rot="10800000" flipV="1">
            <a:off x="6468794" y="4948410"/>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Titelplatzhalter 21"/>
          <p:cNvSpPr>
            <a:spLocks noGrp="1"/>
          </p:cNvSpPr>
          <p:nvPr>
            <p:ph type="title"/>
          </p:nvPr>
        </p:nvSpPr>
        <p:spPr>
          <a:xfrm>
            <a:off x="457200" y="267494"/>
            <a:ext cx="8229600" cy="1399032"/>
          </a:xfrm>
          <a:prstGeom prst="rect">
            <a:avLst/>
          </a:prstGeom>
        </p:spPr>
        <p:txBody>
          <a:bodyPr vert="horz" anchor="ctr">
            <a:normAutofit/>
          </a:bodyPr>
          <a:lstStyle/>
          <a:p>
            <a:r>
              <a:rPr kumimoji="0" lang="de-DE" smtClean="0"/>
              <a:t>Titelmasterformat durch Klicken bearbeiten</a:t>
            </a:r>
            <a:endParaRPr kumimoji="0" lang="en-US"/>
          </a:p>
        </p:txBody>
      </p:sp>
      <p:sp>
        <p:nvSpPr>
          <p:cNvPr id="13" name="Textplatzhalter 12"/>
          <p:cNvSpPr>
            <a:spLocks noGrp="1"/>
          </p:cNvSpPr>
          <p:nvPr>
            <p:ph type="body" idx="1"/>
          </p:nvPr>
        </p:nvSpPr>
        <p:spPr>
          <a:xfrm>
            <a:off x="457200" y="1882808"/>
            <a:ext cx="8229600" cy="4572000"/>
          </a:xfrm>
          <a:prstGeom prst="rect">
            <a:avLst/>
          </a:prstGeom>
        </p:spPr>
        <p:txBody>
          <a:bodyPr vert="horz" anchor="t">
            <a:normAutofit/>
          </a:bodyPr>
          <a:lstStyle/>
          <a:p>
            <a:pPr lvl="0" eaLnBrk="1" latinLnBrk="0" hangingPunct="1"/>
            <a:r>
              <a:rPr kumimoji="0" lang="de-DE" smtClean="0"/>
              <a:t>Textmasterformate durch Klicken bearbeiten</a:t>
            </a:r>
          </a:p>
          <a:p>
            <a:pPr lvl="1" eaLnBrk="1" latinLnBrk="0" hangingPunct="1"/>
            <a:r>
              <a:rPr kumimoji="0" lang="de-DE" smtClean="0"/>
              <a:t>Zweite Ebene</a:t>
            </a:r>
          </a:p>
          <a:p>
            <a:pPr lvl="2" eaLnBrk="1" latinLnBrk="0" hangingPunct="1"/>
            <a:r>
              <a:rPr kumimoji="0" lang="de-DE" smtClean="0"/>
              <a:t>Dritte Ebene</a:t>
            </a:r>
          </a:p>
          <a:p>
            <a:pPr lvl="3" eaLnBrk="1" latinLnBrk="0" hangingPunct="1"/>
            <a:r>
              <a:rPr kumimoji="0" lang="de-DE" smtClean="0"/>
              <a:t>Vierte Ebene</a:t>
            </a:r>
          </a:p>
          <a:p>
            <a:pPr lvl="4" eaLnBrk="1" latinLnBrk="0" hangingPunct="1"/>
            <a:r>
              <a:rPr kumimoji="0" lang="de-DE" smtClean="0"/>
              <a:t>Fünfte Ebene</a:t>
            </a:r>
            <a:endParaRPr kumimoji="0" lang="en-US"/>
          </a:p>
        </p:txBody>
      </p:sp>
      <p:sp>
        <p:nvSpPr>
          <p:cNvPr id="14" name="Datumsplatzhalter 13"/>
          <p:cNvSpPr>
            <a:spLocks noGrp="1"/>
          </p:cNvSpPr>
          <p:nvPr>
            <p:ph type="dt" sz="half" idx="2"/>
          </p:nvPr>
        </p:nvSpPr>
        <p:spPr>
          <a:xfrm>
            <a:off x="4791456" y="6480969"/>
            <a:ext cx="2133600" cy="301752"/>
          </a:xfrm>
          <a:prstGeom prst="rect">
            <a:avLst/>
          </a:prstGeom>
        </p:spPr>
        <p:txBody>
          <a:bodyPr vert="horz" anchor="b"/>
          <a:lstStyle>
            <a:lvl1pPr algn="l" eaLnBrk="1" latinLnBrk="0" hangingPunct="1">
              <a:defRPr kumimoji="0" sz="1000" b="0">
                <a:solidFill>
                  <a:schemeClr val="tx1"/>
                </a:solidFill>
              </a:defRPr>
            </a:lvl1pPr>
          </a:lstStyle>
          <a:p>
            <a:fld id="{1BA50D42-C9CD-4801-B293-61D1F53EC57E}" type="datetimeFigureOut">
              <a:rPr lang="de-DE" smtClean="0"/>
              <a:pPr/>
              <a:t>23.10.2018</a:t>
            </a:fld>
            <a:endParaRPr lang="de-DE"/>
          </a:p>
        </p:txBody>
      </p:sp>
      <p:sp>
        <p:nvSpPr>
          <p:cNvPr id="3" name="Fußzeilenplatzhalter 2"/>
          <p:cNvSpPr>
            <a:spLocks noGrp="1"/>
          </p:cNvSpPr>
          <p:nvPr>
            <p:ph type="ftr" sz="quarter" idx="3"/>
          </p:nvPr>
        </p:nvSpPr>
        <p:spPr>
          <a:xfrm>
            <a:off x="457200" y="6481890"/>
            <a:ext cx="4260056" cy="300831"/>
          </a:xfrm>
          <a:prstGeom prst="rect">
            <a:avLst/>
          </a:prstGeom>
        </p:spPr>
        <p:txBody>
          <a:bodyPr vert="horz" anchor="b"/>
          <a:lstStyle>
            <a:lvl1pPr algn="r" eaLnBrk="1" latinLnBrk="0" hangingPunct="1">
              <a:defRPr kumimoji="0" sz="1000">
                <a:solidFill>
                  <a:schemeClr val="tx1"/>
                </a:solidFill>
              </a:defRPr>
            </a:lvl1pPr>
          </a:lstStyle>
          <a:p>
            <a:endParaRPr lang="de-DE"/>
          </a:p>
        </p:txBody>
      </p:sp>
      <p:sp>
        <p:nvSpPr>
          <p:cNvPr id="23" name="Foliennummernplatzhalter 22"/>
          <p:cNvSpPr>
            <a:spLocks noGrp="1"/>
          </p:cNvSpPr>
          <p:nvPr>
            <p:ph type="sldNum" sz="quarter" idx="4"/>
          </p:nvPr>
        </p:nvSpPr>
        <p:spPr>
          <a:xfrm>
            <a:off x="7589520" y="6480969"/>
            <a:ext cx="502920" cy="301752"/>
          </a:xfrm>
          <a:prstGeom prst="rect">
            <a:avLst/>
          </a:prstGeom>
        </p:spPr>
        <p:txBody>
          <a:bodyPr vert="horz" anchor="b"/>
          <a:lstStyle>
            <a:lvl1pPr algn="ctr" eaLnBrk="1" latinLnBrk="0" hangingPunct="1">
              <a:defRPr kumimoji="0" sz="1200">
                <a:solidFill>
                  <a:schemeClr val="tx1"/>
                </a:solidFill>
              </a:defRPr>
            </a:lvl1pPr>
          </a:lstStyle>
          <a:p>
            <a:fld id="{6C6AE60A-B69C-4790-82F7-3882EDF23186}" type="slidenum">
              <a:rPr lang="de-DE" smtClean="0"/>
              <a:pPr/>
              <a:t>‹Nr.›</a:t>
            </a:fld>
            <a:endParaRPr lang="de-DE"/>
          </a:p>
        </p:txBody>
      </p:sp>
    </p:spTree>
  </p:cSld>
  <p:clrMap bg1="dk1" tx1="lt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marL="484632" algn="l" rtl="0" eaLnBrk="1" latinLnBrk="0" hangingPunct="1">
        <a:spcBef>
          <a:spcPct val="0"/>
        </a:spcBef>
        <a:buNone/>
        <a:defRPr kumimoji="0" sz="4200" kern="120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latin typeface="+mj-lt"/>
          <a:ea typeface="+mj-ea"/>
          <a:cs typeface="+mj-cs"/>
        </a:defRPr>
      </a:lvl1pPr>
    </p:titleStyle>
    <p:body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schulzentrum-lorup.eu/iserv/file_pass/Files/Pictures/IMG-20170512-WA0000.jpg" TargetMode="Externa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4.xml"/><Relationship Id="rId5" Type="http://schemas.openxmlformats.org/officeDocument/2006/relationships/image" Target="../media/image27.jpeg"/><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jpeg"/></Relationships>
</file>

<file path=ppt/slides/_rels/slide2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jpe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image" Target="../media/image60.jpeg"/></Relationships>
</file>

<file path=ppt/slides/_rels/slide3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62.jpeg"/><Relationship Id="rId7" Type="http://schemas.openxmlformats.org/officeDocument/2006/relationships/image" Target="../media/image64.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hyperlink" Target="https://www.google.de/url?sa=i&amp;rct=j&amp;q=&amp;esrc=s&amp;source=images&amp;cd=&amp;cad=rja&amp;uact=8&amp;ved=2ahUKEwiEvd3k69rdAhUMmrQKHQboAYoQjRx6BAgBEAU&amp;url=https://www.gedenkstaette-esterwegen.de/&amp;psig=AOvVaw0pY87lnABWG3JovXO-F9rX&amp;ust=1538125932814640" TargetMode="External"/><Relationship Id="rId5" Type="http://schemas.openxmlformats.org/officeDocument/2006/relationships/image" Target="../media/image63.jpeg"/><Relationship Id="rId4" Type="http://schemas.openxmlformats.org/officeDocument/2006/relationships/hyperlink" Target="https://www.google.de/url?sa=i&amp;rct=j&amp;q=&amp;esrc=s&amp;source=images&amp;cd=&amp;ved=2ahUKEwjRqYW-69rdAhVFbFAKHUrxAiAQjRx6BAgBEAU&amp;url=https://www.studycheck.de/hochschulen/uni-oldenburg&amp;psig=AOvVaw1bmbX7Jl4_J_W4wbzcLVsN&amp;ust=1538125849512049" TargetMode="External"/><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dirty="0" smtClean="0"/>
              <a:t>Schulpartnerschaft</a:t>
            </a:r>
            <a:br>
              <a:rPr lang="de-DE" dirty="0" smtClean="0"/>
            </a:br>
            <a:endParaRPr lang="de-DE" dirty="0"/>
          </a:p>
        </p:txBody>
      </p:sp>
      <p:sp>
        <p:nvSpPr>
          <p:cNvPr id="3" name="Untertitel 2"/>
          <p:cNvSpPr>
            <a:spLocks noGrp="1"/>
          </p:cNvSpPr>
          <p:nvPr>
            <p:ph type="subTitle" idx="1"/>
          </p:nvPr>
        </p:nvSpPr>
        <p:spPr>
          <a:xfrm>
            <a:off x="540544" y="1700808"/>
            <a:ext cx="8062912" cy="864096"/>
          </a:xfrm>
        </p:spPr>
        <p:txBody>
          <a:bodyPr>
            <a:normAutofit/>
          </a:bodyPr>
          <a:lstStyle/>
          <a:p>
            <a:r>
              <a:rPr lang="de-DE" sz="3200" dirty="0" err="1" smtClean="0"/>
              <a:t>Lubomino</a:t>
            </a:r>
            <a:r>
              <a:rPr lang="de-DE" sz="3200" dirty="0" smtClean="0"/>
              <a:t>, Polen – Lorup, Deutschland</a:t>
            </a:r>
            <a:endParaRPr lang="de-DE" sz="3200" dirty="0"/>
          </a:p>
        </p:txBody>
      </p:sp>
      <p:sp>
        <p:nvSpPr>
          <p:cNvPr id="10242" name="AutoShape 2" descr="https://schulzentrum-lorup.eu/iserv/file_preview/m/RmlsZXMvUGljdHVyZXMvSU1HLTIwMTcwNTEyLVdBMDAwMC5qcGc%3D">
            <a:hlinkClick r:id="rId2"/>
          </p:cNvPr>
          <p:cNvSpPr>
            <a:spLocks noChangeAspect="1" noChangeArrowheads="1"/>
          </p:cNvSpPr>
          <p:nvPr/>
        </p:nvSpPr>
        <p:spPr bwMode="auto">
          <a:xfrm>
            <a:off x="441642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de-DE"/>
          </a:p>
        </p:txBody>
      </p:sp>
      <p:sp>
        <p:nvSpPr>
          <p:cNvPr id="10244" name="AutoShape 4" descr="https://schulzentrum-lorup.eu/iserv/file_preview/m/RmlsZXMvUGljdHVyZXMvSU1HLTIwMTcwNTEyLVdBMDAwMC5qcGc%3D">
            <a:hlinkClick r:id="rId2"/>
          </p:cNvPr>
          <p:cNvSpPr>
            <a:spLocks noChangeAspect="1" noChangeArrowheads="1"/>
          </p:cNvSpPr>
          <p:nvPr/>
        </p:nvSpPr>
        <p:spPr bwMode="auto">
          <a:xfrm>
            <a:off x="441642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de-DE"/>
          </a:p>
        </p:txBody>
      </p:sp>
      <p:sp>
        <p:nvSpPr>
          <p:cNvPr id="10246" name="AutoShape 6" descr="https://schulzentrum-lorup.eu/iserv/file_preview/m/RmlsZXMvUGljdHVyZXMvSU1HLTIwMTcwNTEyLVdBMDAwMC5qcGc%3D">
            <a:hlinkClick r:id="rId2"/>
          </p:cNvPr>
          <p:cNvSpPr>
            <a:spLocks noChangeAspect="1" noChangeArrowheads="1"/>
          </p:cNvSpPr>
          <p:nvPr/>
        </p:nvSpPr>
        <p:spPr bwMode="auto">
          <a:xfrm>
            <a:off x="441642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de-DE"/>
          </a:p>
        </p:txBody>
      </p:sp>
      <p:pic>
        <p:nvPicPr>
          <p:cNvPr id="10247" name="Picture 7" descr="C:\Users\Admin\Desktop\Polen 2017.png"/>
          <p:cNvPicPr>
            <a:picLocks noChangeAspect="1" noChangeArrowheads="1"/>
          </p:cNvPicPr>
          <p:nvPr/>
        </p:nvPicPr>
        <p:blipFill>
          <a:blip r:embed="rId3" cstate="print"/>
          <a:srcRect/>
          <a:stretch>
            <a:fillRect/>
          </a:stretch>
        </p:blipFill>
        <p:spPr bwMode="auto">
          <a:xfrm>
            <a:off x="2699792" y="2924944"/>
            <a:ext cx="3672408" cy="2754307"/>
          </a:xfrm>
          <a:prstGeom prst="rect">
            <a:avLst/>
          </a:prstGeom>
          <a:noFill/>
        </p:spPr>
      </p:pic>
      <p:pic>
        <p:nvPicPr>
          <p:cNvPr id="10248" name="Picture 8"/>
          <p:cNvPicPr>
            <a:picLocks noChangeAspect="1" noChangeArrowheads="1"/>
          </p:cNvPicPr>
          <p:nvPr/>
        </p:nvPicPr>
        <p:blipFill>
          <a:blip r:embed="rId4" cstate="print"/>
          <a:srcRect/>
          <a:stretch>
            <a:fillRect/>
          </a:stretch>
        </p:blipFill>
        <p:spPr bwMode="auto">
          <a:xfrm>
            <a:off x="251520" y="4869160"/>
            <a:ext cx="2304256" cy="1521717"/>
          </a:xfrm>
          <a:prstGeom prst="rect">
            <a:avLst/>
          </a:prstGeom>
          <a:noFill/>
          <a:ln w="9525">
            <a:noFill/>
            <a:miter lim="800000"/>
            <a:headEnd/>
            <a:tailEnd/>
          </a:ln>
        </p:spPr>
      </p:pic>
      <p:pic>
        <p:nvPicPr>
          <p:cNvPr id="10249" name="Picture 9"/>
          <p:cNvPicPr>
            <a:picLocks noChangeAspect="1" noChangeArrowheads="1"/>
          </p:cNvPicPr>
          <p:nvPr/>
        </p:nvPicPr>
        <p:blipFill>
          <a:blip r:embed="rId5" cstate="print"/>
          <a:srcRect/>
          <a:stretch>
            <a:fillRect/>
          </a:stretch>
        </p:blipFill>
        <p:spPr bwMode="auto">
          <a:xfrm>
            <a:off x="6516216" y="2348880"/>
            <a:ext cx="2397863" cy="158417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Schüleraustausch Lorup</a:t>
            </a:r>
            <a:br>
              <a:rPr lang="de-DE" dirty="0" smtClean="0"/>
            </a:br>
            <a:r>
              <a:rPr lang="de-DE" dirty="0" smtClean="0"/>
              <a:t>11.06.2018 – </a:t>
            </a:r>
            <a:r>
              <a:rPr lang="de-DE" dirty="0" smtClean="0"/>
              <a:t>16.06.2018 </a:t>
            </a:r>
            <a:endParaRPr lang="de-DE" dirty="0"/>
          </a:p>
        </p:txBody>
      </p:sp>
      <p:sp>
        <p:nvSpPr>
          <p:cNvPr id="5" name="Inhaltsplatzhalter 4"/>
          <p:cNvSpPr>
            <a:spLocks noGrp="1"/>
          </p:cNvSpPr>
          <p:nvPr>
            <p:ph idx="1"/>
          </p:nvPr>
        </p:nvSpPr>
        <p:spPr/>
        <p:txBody>
          <a:bodyPr>
            <a:normAutofit/>
          </a:bodyPr>
          <a:lstStyle/>
          <a:p>
            <a:pPr algn="just">
              <a:buNone/>
            </a:pPr>
            <a:r>
              <a:rPr lang="de-DE" dirty="0" smtClean="0"/>
              <a:t> </a:t>
            </a:r>
          </a:p>
          <a:p>
            <a:pPr algn="just"/>
            <a:r>
              <a:rPr lang="de-DE" dirty="0" smtClean="0"/>
              <a:t>Nach dem erfolgreichen Schüleraustauschtreffen im Mai 2017 in </a:t>
            </a:r>
            <a:r>
              <a:rPr lang="de-DE" dirty="0" err="1" smtClean="0"/>
              <a:t>Lubomino</a:t>
            </a:r>
            <a:r>
              <a:rPr lang="de-DE" dirty="0" smtClean="0"/>
              <a:t>, Polen, sollte auch dieses Treffen unter der Überschrift</a:t>
            </a:r>
          </a:p>
          <a:p>
            <a:pPr algn="ctr"/>
            <a:r>
              <a:rPr lang="de-DE" dirty="0" smtClean="0"/>
              <a:t>„Wege zur Erinnerung“</a:t>
            </a:r>
          </a:p>
          <a:p>
            <a:pPr algn="just"/>
            <a:r>
              <a:rPr lang="de-DE" dirty="0" smtClean="0"/>
              <a:t>stattfinden. Wir sind sehr froh, dass unser Projekt von der Jury anerkannt und somit auch gefördert wurde.</a:t>
            </a:r>
          </a:p>
          <a:p>
            <a:endParaRPr lang="de-DE"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Eintreffen der Gäste </a:t>
            </a:r>
            <a:br>
              <a:rPr lang="de-DE" dirty="0" smtClean="0"/>
            </a:br>
            <a:r>
              <a:rPr lang="de-DE" dirty="0" smtClean="0"/>
              <a:t>Montag, 11. Juni</a:t>
            </a:r>
            <a:endParaRPr lang="de-DE" dirty="0"/>
          </a:p>
        </p:txBody>
      </p:sp>
      <p:sp>
        <p:nvSpPr>
          <p:cNvPr id="5" name="Inhaltsplatzhalter 4"/>
          <p:cNvSpPr>
            <a:spLocks noGrp="1"/>
          </p:cNvSpPr>
          <p:nvPr>
            <p:ph idx="1"/>
          </p:nvPr>
        </p:nvSpPr>
        <p:spPr/>
        <p:txBody>
          <a:bodyPr>
            <a:normAutofit lnSpcReduction="10000"/>
          </a:bodyPr>
          <a:lstStyle/>
          <a:p>
            <a:pPr algn="just"/>
            <a:r>
              <a:rPr lang="de-DE" dirty="0" smtClean="0"/>
              <a:t>Ziemlich </a:t>
            </a:r>
            <a:r>
              <a:rPr lang="de-DE" dirty="0" smtClean="0"/>
              <a:t>pünktlich trafen unser Gäste aus Polen bei uns in Lorup an der Grund- und Oberschule ein. Es wurde ihnen ein freundlicher Empfang bereitet. Die Schüler freuten sich sehr über das Wiedersehen und auch die Organisatoren und Begleitpersonen begrüßten sich herzlich. Man ist schon zu „alten Bekannten“ geworden und zu Gast bei Freunden!</a:t>
            </a:r>
          </a:p>
          <a:p>
            <a:endParaRPr lang="de-DE"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ctr"/>
            <a:r>
              <a:rPr lang="de-DE" dirty="0" smtClean="0"/>
              <a:t>Begrüßung</a:t>
            </a:r>
            <a:br>
              <a:rPr lang="de-DE" dirty="0" smtClean="0"/>
            </a:br>
            <a:r>
              <a:rPr lang="de-DE" dirty="0" smtClean="0"/>
              <a:t> </a:t>
            </a:r>
            <a:endParaRPr lang="de-DE" dirty="0"/>
          </a:p>
        </p:txBody>
      </p:sp>
      <p:pic>
        <p:nvPicPr>
          <p:cNvPr id="24578" name="Picture 2" descr="C:\Users\Admin\Desktop\Schulpartnerschaften\Polenaustausch\P1000261.JPG"/>
          <p:cNvPicPr>
            <a:picLocks noGrp="1" noChangeAspect="1" noChangeArrowheads="1"/>
          </p:cNvPicPr>
          <p:nvPr>
            <p:ph idx="1"/>
          </p:nvPr>
        </p:nvPicPr>
        <p:blipFill>
          <a:blip r:embed="rId2" cstate="print"/>
          <a:stretch>
            <a:fillRect/>
          </a:stretch>
        </p:blipFill>
        <p:spPr bwMode="auto">
          <a:xfrm>
            <a:off x="827584" y="1196752"/>
            <a:ext cx="2880320" cy="2160240"/>
          </a:xfrm>
          <a:prstGeom prst="rect">
            <a:avLst/>
          </a:prstGeom>
          <a:noFill/>
        </p:spPr>
      </p:pic>
      <p:pic>
        <p:nvPicPr>
          <p:cNvPr id="24579" name="Picture 3" descr="C:\Users\Admin\Desktop\Schulpartnerschaften\Polenaustausch\P1000268.JPG"/>
          <p:cNvPicPr>
            <a:picLocks noChangeAspect="1" noChangeArrowheads="1"/>
          </p:cNvPicPr>
          <p:nvPr/>
        </p:nvPicPr>
        <p:blipFill>
          <a:blip r:embed="rId3" cstate="print"/>
          <a:srcRect/>
          <a:stretch>
            <a:fillRect/>
          </a:stretch>
        </p:blipFill>
        <p:spPr bwMode="auto">
          <a:xfrm>
            <a:off x="5292080" y="1189058"/>
            <a:ext cx="2808312" cy="2106234"/>
          </a:xfrm>
          <a:prstGeom prst="rect">
            <a:avLst/>
          </a:prstGeom>
          <a:noFill/>
        </p:spPr>
      </p:pic>
      <p:pic>
        <p:nvPicPr>
          <p:cNvPr id="24580" name="Picture 4" descr="C:\Users\Admin\Desktop\Schulpartnerschaften\Polenaustausch\P1000276.JPG"/>
          <p:cNvPicPr>
            <a:picLocks noChangeAspect="1" noChangeArrowheads="1"/>
          </p:cNvPicPr>
          <p:nvPr/>
        </p:nvPicPr>
        <p:blipFill>
          <a:blip r:embed="rId4" cstate="print"/>
          <a:srcRect/>
          <a:stretch>
            <a:fillRect/>
          </a:stretch>
        </p:blipFill>
        <p:spPr bwMode="auto">
          <a:xfrm>
            <a:off x="611559" y="3861048"/>
            <a:ext cx="3072341" cy="2304256"/>
          </a:xfrm>
          <a:prstGeom prst="rect">
            <a:avLst/>
          </a:prstGeom>
          <a:noFill/>
        </p:spPr>
      </p:pic>
      <p:pic>
        <p:nvPicPr>
          <p:cNvPr id="24581" name="Picture 5" descr="C:\Users\Admin\Desktop\Schulpartnerschaften\Polenaustausch\P1000274.JPG"/>
          <p:cNvPicPr>
            <a:picLocks noChangeAspect="1" noChangeArrowheads="1"/>
          </p:cNvPicPr>
          <p:nvPr/>
        </p:nvPicPr>
        <p:blipFill>
          <a:blip r:embed="rId5" cstate="print"/>
          <a:srcRect/>
          <a:stretch>
            <a:fillRect/>
          </a:stretch>
        </p:blipFill>
        <p:spPr bwMode="auto">
          <a:xfrm>
            <a:off x="4585744" y="3573016"/>
            <a:ext cx="3264363" cy="2448272"/>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Der erste Tag </a:t>
            </a:r>
            <a:br>
              <a:rPr lang="de-DE" dirty="0" smtClean="0"/>
            </a:br>
            <a:r>
              <a:rPr lang="de-DE" dirty="0" smtClean="0"/>
              <a:t>Montag, 11. Juni</a:t>
            </a:r>
            <a:endParaRPr lang="de-DE" dirty="0"/>
          </a:p>
        </p:txBody>
      </p:sp>
      <p:sp>
        <p:nvSpPr>
          <p:cNvPr id="5" name="Inhaltsplatzhalter 4"/>
          <p:cNvSpPr>
            <a:spLocks noGrp="1"/>
          </p:cNvSpPr>
          <p:nvPr>
            <p:ph idx="1"/>
          </p:nvPr>
        </p:nvSpPr>
        <p:spPr/>
        <p:txBody>
          <a:bodyPr>
            <a:normAutofit fontScale="77500" lnSpcReduction="20000"/>
          </a:bodyPr>
          <a:lstStyle/>
          <a:p>
            <a:pPr algn="just"/>
            <a:r>
              <a:rPr lang="de-DE" dirty="0" smtClean="0"/>
              <a:t>Die Schüler und Lehrer konnten sich mit Kuchen, Kaffe und Kaltgetränken in der Schulmensa zunächst einmal stärken. </a:t>
            </a:r>
          </a:p>
          <a:p>
            <a:pPr algn="just"/>
            <a:r>
              <a:rPr lang="de-DE" dirty="0" smtClean="0"/>
              <a:t>Sie wurden von der Schulleitung und vom Organisationsteam willkommen geheißen. Schnell waren die Schülerinnen und Schüler, die sich bereits vom letzten Treffen in </a:t>
            </a:r>
            <a:r>
              <a:rPr lang="de-DE" dirty="0" err="1" smtClean="0"/>
              <a:t>Lubomino</a:t>
            </a:r>
            <a:r>
              <a:rPr lang="de-DE" dirty="0" smtClean="0"/>
              <a:t> kannten, in gemischten Gruppen in der Schule und auf dem Schulhof unterwegs. In Gruppen zu ca. 10 Personen gab es eine </a:t>
            </a:r>
            <a:r>
              <a:rPr lang="de-DE" dirty="0" smtClean="0"/>
              <a:t>Schulführung, </a:t>
            </a:r>
            <a:r>
              <a:rPr lang="de-DE" dirty="0" smtClean="0"/>
              <a:t>wobei unsere Sprachmittler zum ersten Mal zum Einsatz kamen. Nach der Schulführung gab es ein gemeinsames Mittagessen in der </a:t>
            </a:r>
            <a:r>
              <a:rPr lang="de-DE" dirty="0" smtClean="0"/>
              <a:t>Schulmensa, </a:t>
            </a:r>
            <a:r>
              <a:rPr lang="de-DE" dirty="0" smtClean="0"/>
              <a:t>an dem auch die </a:t>
            </a:r>
            <a:r>
              <a:rPr lang="de-DE" dirty="0" smtClean="0"/>
              <a:t>Gastgebereltern, die </a:t>
            </a:r>
            <a:r>
              <a:rPr lang="de-DE" dirty="0" smtClean="0"/>
              <a:t>Lehrer und das </a:t>
            </a:r>
            <a:r>
              <a:rPr lang="de-DE" dirty="0" smtClean="0"/>
              <a:t>Personal </a:t>
            </a:r>
            <a:r>
              <a:rPr lang="de-DE" dirty="0" smtClean="0"/>
              <a:t>der Schule teilnahmen.</a:t>
            </a:r>
            <a:endParaRPr lang="de-DE"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Der erste Tag </a:t>
            </a:r>
            <a:br>
              <a:rPr lang="de-DE" dirty="0" smtClean="0"/>
            </a:br>
            <a:r>
              <a:rPr lang="de-DE" dirty="0" smtClean="0"/>
              <a:t>Montag, 11. Juni</a:t>
            </a:r>
            <a:endParaRPr lang="de-DE" dirty="0"/>
          </a:p>
        </p:txBody>
      </p:sp>
      <p:sp>
        <p:nvSpPr>
          <p:cNvPr id="5" name="Inhaltsplatzhalter 4"/>
          <p:cNvSpPr>
            <a:spLocks noGrp="1"/>
          </p:cNvSpPr>
          <p:nvPr>
            <p:ph idx="1"/>
          </p:nvPr>
        </p:nvSpPr>
        <p:spPr>
          <a:xfrm>
            <a:off x="457200" y="1882808"/>
            <a:ext cx="8229600" cy="4975192"/>
          </a:xfrm>
        </p:spPr>
        <p:txBody>
          <a:bodyPr>
            <a:normAutofit fontScale="77500" lnSpcReduction="20000"/>
          </a:bodyPr>
          <a:lstStyle/>
          <a:p>
            <a:pPr algn="just"/>
            <a:r>
              <a:rPr lang="de-DE" dirty="0" smtClean="0"/>
              <a:t>Dann fuhren die polnischen Schüler mit ihren Gastgebern und deren Eltern in ihr „neues Zuhause auf Zeit“.</a:t>
            </a:r>
          </a:p>
          <a:p>
            <a:pPr algn="just"/>
            <a:r>
              <a:rPr lang="de-DE" dirty="0" smtClean="0"/>
              <a:t>Der Nachmittag wurde als „Aktions-Tag“ mit vielen gemeinsamen Spielen und Aktivitäten verbracht, was die Schüler näher zusammen brachte. </a:t>
            </a:r>
          </a:p>
          <a:p>
            <a:pPr algn="just"/>
            <a:r>
              <a:rPr lang="de-DE" dirty="0" smtClean="0"/>
              <a:t>Am Abend gab es einen großen Empfang im Heimathaus in Vrees. Anwesend waren die Vertreter der Samtgemeinde Werlte, die Bürgermeister der Gemeinden im Einzugsgebiet der Schule und Vertreter der Sponsoren. Es gab Begrüßungsworte und Ansprachen und es wurde die „Tradition“ des mittlerweile zum 6. Mal stattfindenden Schüleraustausches vorgestellt. Bei einem leckeren Essen kamen gute und konstruktive Gespräche zustande. </a:t>
            </a:r>
            <a:endParaRPr lang="de-DE"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Der erste Tag </a:t>
            </a:r>
            <a:br>
              <a:rPr lang="de-DE" dirty="0" smtClean="0"/>
            </a:br>
            <a:r>
              <a:rPr lang="de-DE" dirty="0" smtClean="0"/>
              <a:t>Montag, 11. Juni</a:t>
            </a:r>
            <a:endParaRPr lang="de-DE" dirty="0"/>
          </a:p>
        </p:txBody>
      </p:sp>
      <p:pic>
        <p:nvPicPr>
          <p:cNvPr id="25605" name="Picture 5" descr="C:\Users\Admin\Desktop\Schulpartnerschaften\Polenaustausch\P1000277.JPG"/>
          <p:cNvPicPr>
            <a:picLocks noGrp="1" noChangeAspect="1" noChangeArrowheads="1"/>
          </p:cNvPicPr>
          <p:nvPr>
            <p:ph sz="half" idx="2"/>
          </p:nvPr>
        </p:nvPicPr>
        <p:blipFill>
          <a:blip r:embed="rId2" cstate="print"/>
          <a:srcRect/>
          <a:stretch>
            <a:fillRect/>
          </a:stretch>
        </p:blipFill>
        <p:spPr bwMode="auto">
          <a:xfrm>
            <a:off x="4572000" y="1772816"/>
            <a:ext cx="2448272" cy="1836204"/>
          </a:xfrm>
          <a:prstGeom prst="rect">
            <a:avLst/>
          </a:prstGeom>
          <a:noFill/>
        </p:spPr>
      </p:pic>
      <p:pic>
        <p:nvPicPr>
          <p:cNvPr id="25606" name="Picture 6" descr="C:\Users\Admin\Desktop\Schulpartnerschaften\Polenaustausch\P1000317.JPG"/>
          <p:cNvPicPr>
            <a:picLocks noGrp="1" noChangeAspect="1" noChangeArrowheads="1"/>
          </p:cNvPicPr>
          <p:nvPr>
            <p:ph sz="half" idx="1"/>
          </p:nvPr>
        </p:nvPicPr>
        <p:blipFill>
          <a:blip r:embed="rId3" cstate="print"/>
          <a:srcRect/>
          <a:stretch>
            <a:fillRect/>
          </a:stretch>
        </p:blipFill>
        <p:spPr bwMode="auto">
          <a:xfrm>
            <a:off x="899592" y="4221088"/>
            <a:ext cx="2985359" cy="2239019"/>
          </a:xfrm>
          <a:prstGeom prst="rect">
            <a:avLst/>
          </a:prstGeom>
          <a:noFill/>
        </p:spPr>
      </p:pic>
      <p:pic>
        <p:nvPicPr>
          <p:cNvPr id="1026" name="Picture 2" descr="C:\Users\Admin\Desktop\Schulpartnerschaften\Polenaustausch\P1000326.JPG"/>
          <p:cNvPicPr>
            <a:picLocks noChangeAspect="1" noChangeArrowheads="1"/>
          </p:cNvPicPr>
          <p:nvPr/>
        </p:nvPicPr>
        <p:blipFill>
          <a:blip r:embed="rId4" cstate="print"/>
          <a:srcRect/>
          <a:stretch>
            <a:fillRect/>
          </a:stretch>
        </p:blipFill>
        <p:spPr bwMode="auto">
          <a:xfrm>
            <a:off x="5364088" y="3933056"/>
            <a:ext cx="3108854" cy="2331640"/>
          </a:xfrm>
          <a:prstGeom prst="rect">
            <a:avLst/>
          </a:prstGeom>
          <a:noFill/>
        </p:spPr>
      </p:pic>
      <p:pic>
        <p:nvPicPr>
          <p:cNvPr id="1027" name="Picture 3" descr="C:\Users\Admin\Desktop\Schulpartnerschaften\Polenaustausch\P1000333.JPG"/>
          <p:cNvPicPr>
            <a:picLocks noChangeAspect="1" noChangeArrowheads="1"/>
          </p:cNvPicPr>
          <p:nvPr/>
        </p:nvPicPr>
        <p:blipFill>
          <a:blip r:embed="rId5" cstate="print"/>
          <a:srcRect/>
          <a:stretch>
            <a:fillRect/>
          </a:stretch>
        </p:blipFill>
        <p:spPr bwMode="auto">
          <a:xfrm>
            <a:off x="179512" y="1700808"/>
            <a:ext cx="2784309" cy="2088232"/>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Der zweite Tag </a:t>
            </a:r>
            <a:br>
              <a:rPr lang="de-DE" dirty="0" smtClean="0"/>
            </a:br>
            <a:r>
              <a:rPr lang="de-DE" dirty="0" smtClean="0"/>
              <a:t>Dienstag, 12. Juni</a:t>
            </a:r>
            <a:endParaRPr lang="de-DE" dirty="0"/>
          </a:p>
        </p:txBody>
      </p:sp>
      <p:sp>
        <p:nvSpPr>
          <p:cNvPr id="5" name="Inhaltsplatzhalter 4"/>
          <p:cNvSpPr>
            <a:spLocks noGrp="1"/>
          </p:cNvSpPr>
          <p:nvPr>
            <p:ph idx="1"/>
          </p:nvPr>
        </p:nvSpPr>
        <p:spPr/>
        <p:txBody>
          <a:bodyPr>
            <a:normAutofit fontScale="92500"/>
          </a:bodyPr>
          <a:lstStyle/>
          <a:p>
            <a:pPr algn="just"/>
            <a:r>
              <a:rPr lang="de-DE" dirty="0" smtClean="0"/>
              <a:t>Am Morgen kamen die Gastschüler mit ihren Gastgebern im Schulbus zur Schule. In dieser Woche fanden die Projekttage der GOBS Lorup statt. Dabei wurde das Schulfest, welches am Sonntag stattfinden sollte, vorbereitet. Die polnischen Schüler gingen mit in die Klassen und arbeiteten zusammen mit den deutschen Schülern. Mittags gab es ein gemeinsames Mittagessen in der Schulmensa.</a:t>
            </a:r>
            <a:endParaRPr lang="de-DE"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Der zweite Tag </a:t>
            </a:r>
            <a:br>
              <a:rPr lang="de-DE" dirty="0" smtClean="0"/>
            </a:br>
            <a:r>
              <a:rPr lang="de-DE" dirty="0" smtClean="0"/>
              <a:t>Dienstag, 12. Juni</a:t>
            </a:r>
            <a:endParaRPr lang="de-DE" dirty="0"/>
          </a:p>
        </p:txBody>
      </p:sp>
      <p:sp>
        <p:nvSpPr>
          <p:cNvPr id="5" name="Inhaltsplatzhalter 4"/>
          <p:cNvSpPr>
            <a:spLocks noGrp="1"/>
          </p:cNvSpPr>
          <p:nvPr>
            <p:ph idx="1"/>
          </p:nvPr>
        </p:nvSpPr>
        <p:spPr>
          <a:xfrm>
            <a:off x="457200" y="1700808"/>
            <a:ext cx="8229600" cy="4754000"/>
          </a:xfrm>
        </p:spPr>
        <p:txBody>
          <a:bodyPr>
            <a:normAutofit fontScale="77500" lnSpcReduction="20000"/>
          </a:bodyPr>
          <a:lstStyle/>
          <a:p>
            <a:pPr algn="just"/>
            <a:r>
              <a:rPr lang="de-DE" dirty="0" smtClean="0"/>
              <a:t>Nach dem Mittagessen fuhren wir zur Carl von Ossietzky Universität nach Oldenburg. Hier besuchten wir eine Ausstellung mit dem Thema „Leben und Werk Carl von </a:t>
            </a:r>
            <a:r>
              <a:rPr lang="de-DE" dirty="0" err="1" smtClean="0"/>
              <a:t>Ossietsky´s</a:t>
            </a:r>
            <a:r>
              <a:rPr lang="de-DE" dirty="0" smtClean="0"/>
              <a:t>“. Besonders betrachtet wurde hierbei seine publizistische Arbeit während der NS-Zeit in Deutschland und seine Zeit als politischer Häftling. Nach der Ausstellung nahmen wir an einem Vortrag und einem Seminar zu diesem Thema teil. Hier war es sehr wichtig, da </a:t>
            </a:r>
            <a:r>
              <a:rPr lang="de-DE" dirty="0" smtClean="0"/>
              <a:t>wir </a:t>
            </a:r>
            <a:r>
              <a:rPr lang="de-DE" dirty="0" smtClean="0"/>
              <a:t>auch in Kleingruppen gearbeitet haben, dass wir gute und viele Dolmetscher dabei hatten. </a:t>
            </a:r>
          </a:p>
          <a:p>
            <a:pPr algn="just"/>
            <a:r>
              <a:rPr lang="de-DE" dirty="0" smtClean="0"/>
              <a:t>Abschluss des Tages war die Besichtigung der historischen Altstadt der alten Residenzstadt Oldenburg.</a:t>
            </a:r>
            <a:endParaRPr lang="de-DE"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Der zweite Tag </a:t>
            </a:r>
            <a:br>
              <a:rPr lang="de-DE" dirty="0" smtClean="0"/>
            </a:br>
            <a:r>
              <a:rPr lang="de-DE" dirty="0" smtClean="0"/>
              <a:t>Dienstag, 12. Juni</a:t>
            </a:r>
            <a:endParaRPr lang="de-DE" dirty="0"/>
          </a:p>
        </p:txBody>
      </p:sp>
      <p:pic>
        <p:nvPicPr>
          <p:cNvPr id="47106" name="Picture 2" descr="C:\Users\Admin\Desktop\cvo2.jpg"/>
          <p:cNvPicPr>
            <a:picLocks noGrp="1" noChangeAspect="1" noChangeArrowheads="1"/>
          </p:cNvPicPr>
          <p:nvPr>
            <p:ph idx="1"/>
          </p:nvPr>
        </p:nvPicPr>
        <p:blipFill>
          <a:blip r:embed="rId2" cstate="print"/>
          <a:srcRect/>
          <a:stretch>
            <a:fillRect/>
          </a:stretch>
        </p:blipFill>
        <p:spPr bwMode="auto">
          <a:xfrm>
            <a:off x="683568" y="1772816"/>
            <a:ext cx="2952328" cy="1964640"/>
          </a:xfrm>
          <a:prstGeom prst="rect">
            <a:avLst/>
          </a:prstGeom>
          <a:noFill/>
        </p:spPr>
      </p:pic>
      <p:pic>
        <p:nvPicPr>
          <p:cNvPr id="47107" name="Picture 3" descr="C:\Users\Admin\Desktop\cvo4.png"/>
          <p:cNvPicPr>
            <a:picLocks noChangeAspect="1" noChangeArrowheads="1"/>
          </p:cNvPicPr>
          <p:nvPr/>
        </p:nvPicPr>
        <p:blipFill>
          <a:blip r:embed="rId3" cstate="print"/>
          <a:srcRect/>
          <a:stretch>
            <a:fillRect/>
          </a:stretch>
        </p:blipFill>
        <p:spPr bwMode="auto">
          <a:xfrm>
            <a:off x="5364088" y="1700808"/>
            <a:ext cx="2746276" cy="1688960"/>
          </a:xfrm>
          <a:prstGeom prst="rect">
            <a:avLst/>
          </a:prstGeom>
          <a:noFill/>
        </p:spPr>
      </p:pic>
      <p:pic>
        <p:nvPicPr>
          <p:cNvPr id="47108" name="Picture 4" descr="C:\Users\Admin\Desktop\CVO1.png"/>
          <p:cNvPicPr>
            <a:picLocks noChangeAspect="1" noChangeArrowheads="1"/>
          </p:cNvPicPr>
          <p:nvPr/>
        </p:nvPicPr>
        <p:blipFill>
          <a:blip r:embed="rId4" cstate="print"/>
          <a:srcRect/>
          <a:stretch>
            <a:fillRect/>
          </a:stretch>
        </p:blipFill>
        <p:spPr bwMode="auto">
          <a:xfrm>
            <a:off x="899592" y="4149080"/>
            <a:ext cx="3096344" cy="2060476"/>
          </a:xfrm>
          <a:prstGeom prst="rect">
            <a:avLst/>
          </a:prstGeom>
          <a:noFill/>
        </p:spPr>
      </p:pic>
      <p:pic>
        <p:nvPicPr>
          <p:cNvPr id="47109" name="Picture 5" descr="C:\Users\Admin\Desktop\cvo3.jpg"/>
          <p:cNvPicPr>
            <a:picLocks noChangeAspect="1" noChangeArrowheads="1"/>
          </p:cNvPicPr>
          <p:nvPr/>
        </p:nvPicPr>
        <p:blipFill>
          <a:blip r:embed="rId5" cstate="print"/>
          <a:srcRect/>
          <a:stretch>
            <a:fillRect/>
          </a:stretch>
        </p:blipFill>
        <p:spPr bwMode="auto">
          <a:xfrm>
            <a:off x="5364088" y="4005064"/>
            <a:ext cx="1981200" cy="2305050"/>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Der dritte Tag </a:t>
            </a:r>
            <a:br>
              <a:rPr lang="de-DE" dirty="0" smtClean="0"/>
            </a:br>
            <a:r>
              <a:rPr lang="de-DE" dirty="0" smtClean="0"/>
              <a:t>Mittwoch, 13. Juni</a:t>
            </a:r>
            <a:endParaRPr lang="de-DE" dirty="0"/>
          </a:p>
        </p:txBody>
      </p:sp>
      <p:sp>
        <p:nvSpPr>
          <p:cNvPr id="5" name="Inhaltsplatzhalter 4"/>
          <p:cNvSpPr>
            <a:spLocks noGrp="1"/>
          </p:cNvSpPr>
          <p:nvPr>
            <p:ph idx="1"/>
          </p:nvPr>
        </p:nvSpPr>
        <p:spPr/>
        <p:txBody>
          <a:bodyPr>
            <a:normAutofit fontScale="92500" lnSpcReduction="20000"/>
          </a:bodyPr>
          <a:lstStyle/>
          <a:p>
            <a:pPr algn="just"/>
            <a:r>
              <a:rPr lang="de-DE" dirty="0" smtClean="0"/>
              <a:t>Am frühen Morgen starteten wir mit dem Bus Richtung Nordsee zur </a:t>
            </a:r>
            <a:r>
              <a:rPr lang="de-DE" dirty="0" err="1" smtClean="0"/>
              <a:t>Seehundaufzuchtstation</a:t>
            </a:r>
            <a:r>
              <a:rPr lang="de-DE" dirty="0" smtClean="0"/>
              <a:t> Norddeich. Dort haben wir einen Vortrag gehört und einen Film zum Thema Seehunde und </a:t>
            </a:r>
            <a:r>
              <a:rPr lang="de-DE" dirty="0" err="1" smtClean="0"/>
              <a:t>Heuleraufzucht</a:t>
            </a:r>
            <a:r>
              <a:rPr lang="de-DE" dirty="0" smtClean="0"/>
              <a:t> gesehen. Anschließend haben wir die Ausstellung besucht und die Fütterung der Seehunde beobachtet. Am späten Vormittag sind wir mit der Fähre nach </a:t>
            </a:r>
            <a:r>
              <a:rPr lang="de-DE" dirty="0" err="1" smtClean="0"/>
              <a:t>Norderney</a:t>
            </a:r>
            <a:r>
              <a:rPr lang="de-DE" dirty="0" smtClean="0"/>
              <a:t> gefahren. Dort haben wir an einer biologischen Exkursion teilgenommen und die Insel erkundet.</a:t>
            </a:r>
            <a:endParaRPr lang="de-DE"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Ziele und Inhalte </a:t>
            </a:r>
            <a:endParaRPr lang="de-DE" dirty="0"/>
          </a:p>
        </p:txBody>
      </p:sp>
      <p:sp>
        <p:nvSpPr>
          <p:cNvPr id="3" name="Inhaltsplatzhalter 2"/>
          <p:cNvSpPr>
            <a:spLocks noGrp="1"/>
          </p:cNvSpPr>
          <p:nvPr>
            <p:ph idx="1"/>
          </p:nvPr>
        </p:nvSpPr>
        <p:spPr>
          <a:xfrm>
            <a:off x="457200" y="1412776"/>
            <a:ext cx="8229600" cy="5256584"/>
          </a:xfrm>
        </p:spPr>
        <p:txBody>
          <a:bodyPr>
            <a:normAutofit fontScale="47500" lnSpcReduction="20000"/>
          </a:bodyPr>
          <a:lstStyle/>
          <a:p>
            <a:pPr>
              <a:buNone/>
            </a:pPr>
            <a:endParaRPr lang="de-DE" dirty="0" smtClean="0"/>
          </a:p>
          <a:p>
            <a:r>
              <a:rPr lang="de-DE" sz="3800" dirty="0" smtClean="0"/>
              <a:t>Ziel der Partnerschaft ist es, dass zwischen den Schülern persönliche Kontakte und Freundschaften entstehen. Vorurteile gegenüber anderen Menschen aus anderen Ländern und Kulturkreisen sollen abgebaut werden. Kriegerische und feindliche Vergangenheit zwischen den Völkern soll aufgearbeitet werden. So sollen Wege der Erinnerung aber auch des Verzeihens geschaffen werden und die Völker Europas näher zusammen gebracht werden. </a:t>
            </a:r>
          </a:p>
          <a:p>
            <a:r>
              <a:rPr lang="de-DE" sz="3800" dirty="0" smtClean="0"/>
              <a:t>Den Schülern soll die Gelegenheit gegeben werden ihren Horizont zu erweitern, andere Länder und Menschen, deren Lebensform und Kultur kennen lernen. Damit dies möglichst intensiv geschehen kann, sind die Schüler in den Familien ihrer Gastgeber untergebracht. Somit nehmen sie nicht nur an den gemeinsamen Gruppenaktivitäten, sondern auch am alltäglichen Leben ihrer Gastgeber teil. Hier bekommen sie Eindrücke, die sie sich aus keinem Buch oder auf keine Webseite erlesen können. Durch das Kennenlernen der Lebensbedingungen und der Lebensart des Partners soll Verständnis geschaffen werden für dessen Lebensweise. Um dies zu intensivieren und um wirkliche Freundschaften fürs Leben zu schaffen, treffen sich die Schüler mindestens 2 bis 3 Mal mit </a:t>
            </a:r>
            <a:r>
              <a:rPr lang="de-DE" sz="3800" dirty="0" smtClean="0"/>
              <a:t>ihren Partnern</a:t>
            </a:r>
            <a:r>
              <a:rPr lang="de-DE" sz="3800" dirty="0" smtClean="0"/>
              <a:t>.</a:t>
            </a:r>
          </a:p>
          <a:p>
            <a:r>
              <a:rPr lang="de-DE" sz="3800" dirty="0" smtClean="0"/>
              <a:t>Natürlich sollen auch Sprachkenntnisse aufgebaut und vertieft werden und Landeskunde betrieben werden..</a:t>
            </a:r>
          </a:p>
          <a:p>
            <a:pPr marL="64008" indent="0">
              <a:buNone/>
            </a:pPr>
            <a:endParaRPr lang="de-DE" dirty="0" smtClean="0"/>
          </a:p>
          <a:p>
            <a:endParaRPr lang="de-DE" dirty="0"/>
          </a:p>
        </p:txBody>
      </p:sp>
    </p:spTree>
    <p:extLst>
      <p:ext uri="{BB962C8B-B14F-4D97-AF65-F5344CB8AC3E}">
        <p14:creationId xmlns="" xmlns:p14="http://schemas.microsoft.com/office/powerpoint/2010/main" val="24284881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Der dritte Tag </a:t>
            </a:r>
            <a:br>
              <a:rPr lang="de-DE" dirty="0" smtClean="0"/>
            </a:br>
            <a:r>
              <a:rPr lang="de-DE" dirty="0" smtClean="0"/>
              <a:t>Mittwoch, 13. Juni</a:t>
            </a:r>
            <a:endParaRPr lang="de-DE" dirty="0"/>
          </a:p>
        </p:txBody>
      </p:sp>
      <p:pic>
        <p:nvPicPr>
          <p:cNvPr id="2050" name="Picture 2"/>
          <p:cNvPicPr>
            <a:picLocks noGrp="1" noChangeAspect="1" noChangeArrowheads="1"/>
          </p:cNvPicPr>
          <p:nvPr>
            <p:ph idx="1"/>
          </p:nvPr>
        </p:nvPicPr>
        <p:blipFill>
          <a:blip r:embed="rId2" cstate="print"/>
          <a:srcRect/>
          <a:stretch>
            <a:fillRect/>
          </a:stretch>
        </p:blipFill>
        <p:spPr bwMode="auto">
          <a:xfrm>
            <a:off x="5149984" y="4005064"/>
            <a:ext cx="3264362" cy="2448272"/>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1379644" y="4509120"/>
            <a:ext cx="2688299" cy="2016224"/>
          </a:xfrm>
          <a:prstGeom prst="rect">
            <a:avLst/>
          </a:prstGeom>
          <a:noFill/>
          <a:ln w="9525">
            <a:noFill/>
            <a:miter lim="800000"/>
            <a:headEnd/>
            <a:tailEnd/>
          </a:ln>
        </p:spPr>
      </p:pic>
      <p:pic>
        <p:nvPicPr>
          <p:cNvPr id="2052" name="Picture 4"/>
          <p:cNvPicPr>
            <a:picLocks noChangeAspect="1" noChangeArrowheads="1"/>
          </p:cNvPicPr>
          <p:nvPr/>
        </p:nvPicPr>
        <p:blipFill>
          <a:blip r:embed="rId4" cstate="print"/>
          <a:srcRect/>
          <a:stretch>
            <a:fillRect/>
          </a:stretch>
        </p:blipFill>
        <p:spPr bwMode="auto">
          <a:xfrm>
            <a:off x="1043608" y="2348880"/>
            <a:ext cx="2520280" cy="1890210"/>
          </a:xfrm>
          <a:prstGeom prst="rect">
            <a:avLst/>
          </a:prstGeom>
          <a:noFill/>
          <a:ln w="9525">
            <a:noFill/>
            <a:miter lim="800000"/>
            <a:headEnd/>
            <a:tailEnd/>
          </a:ln>
        </p:spPr>
      </p:pic>
      <p:pic>
        <p:nvPicPr>
          <p:cNvPr id="2053" name="Picture 5"/>
          <p:cNvPicPr>
            <a:picLocks noChangeAspect="1" noChangeArrowheads="1"/>
          </p:cNvPicPr>
          <p:nvPr/>
        </p:nvPicPr>
        <p:blipFill>
          <a:blip r:embed="rId5" cstate="print"/>
          <a:srcRect/>
          <a:stretch>
            <a:fillRect/>
          </a:stretch>
        </p:blipFill>
        <p:spPr bwMode="auto">
          <a:xfrm>
            <a:off x="5076056" y="1844824"/>
            <a:ext cx="2556792" cy="191759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Der vierte Tag </a:t>
            </a:r>
            <a:br>
              <a:rPr lang="de-DE" dirty="0" smtClean="0"/>
            </a:br>
            <a:r>
              <a:rPr lang="de-DE" dirty="0" smtClean="0"/>
              <a:t>Donnerstag, 14. Juni</a:t>
            </a:r>
            <a:endParaRPr lang="de-DE" dirty="0"/>
          </a:p>
        </p:txBody>
      </p:sp>
      <p:sp>
        <p:nvSpPr>
          <p:cNvPr id="5" name="Inhaltsplatzhalter 4"/>
          <p:cNvSpPr>
            <a:spLocks noGrp="1"/>
          </p:cNvSpPr>
          <p:nvPr>
            <p:ph idx="1"/>
          </p:nvPr>
        </p:nvSpPr>
        <p:spPr>
          <a:xfrm>
            <a:off x="457200" y="1700808"/>
            <a:ext cx="8229600" cy="4754000"/>
          </a:xfrm>
        </p:spPr>
        <p:txBody>
          <a:bodyPr>
            <a:normAutofit fontScale="85000" lnSpcReduction="20000"/>
          </a:bodyPr>
          <a:lstStyle/>
          <a:p>
            <a:pPr algn="just"/>
            <a:r>
              <a:rPr lang="de-DE" dirty="0" smtClean="0"/>
              <a:t>Um 8:00 Uhr morgens waren wir beim Moorlehrpfad </a:t>
            </a:r>
            <a:r>
              <a:rPr lang="de-DE" dirty="0" err="1" smtClean="0"/>
              <a:t>Esterwegen</a:t>
            </a:r>
            <a:r>
              <a:rPr lang="de-DE" dirty="0" smtClean="0"/>
              <a:t>, der in direkter Nachbarschaft zur KZ-Gedenkstätte liegt. Hier haben wir eine biologische Exkursion gemacht.</a:t>
            </a:r>
          </a:p>
          <a:p>
            <a:pPr algn="just"/>
            <a:r>
              <a:rPr lang="de-DE" dirty="0" smtClean="0"/>
              <a:t>Um 9:00 Uhr hatten wir den Besichtigungstermin der KZ-Gedenkstätte </a:t>
            </a:r>
            <a:r>
              <a:rPr lang="de-DE" dirty="0" err="1" smtClean="0"/>
              <a:t>Esterwegen</a:t>
            </a:r>
            <a:r>
              <a:rPr lang="de-DE" dirty="0" smtClean="0"/>
              <a:t>. Schon die Ausstellung war sehr beeindruckend, manchmal sogar erdrückend. Die Schüler bekamen einen </a:t>
            </a:r>
            <a:r>
              <a:rPr lang="de-DE" dirty="0" smtClean="0"/>
              <a:t>Arbeitsauftrag, </a:t>
            </a:r>
            <a:r>
              <a:rPr lang="de-DE" dirty="0" smtClean="0"/>
              <a:t>den sie mit Hilfe der Sprachmittler erledigten. Die Auswertung fand im Seminarraum </a:t>
            </a:r>
            <a:r>
              <a:rPr lang="de-DE" dirty="0" smtClean="0"/>
              <a:t>statt, wo </a:t>
            </a:r>
            <a:r>
              <a:rPr lang="de-DE" dirty="0" smtClean="0"/>
              <a:t>auch ein Film und ein Vortrag mit anschließender Diskussion stattfand. Zum Abschluss wurden die Außenanlagen der Gedenkstätte besichtigt.</a:t>
            </a:r>
            <a:endParaRPr lang="de-DE"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Der vierte Tag </a:t>
            </a:r>
            <a:br>
              <a:rPr lang="de-DE" dirty="0" smtClean="0"/>
            </a:br>
            <a:r>
              <a:rPr lang="de-DE" dirty="0" smtClean="0"/>
              <a:t>Donnerstag, 14. Juni</a:t>
            </a:r>
            <a:endParaRPr lang="de-DE" dirty="0"/>
          </a:p>
        </p:txBody>
      </p:sp>
      <p:pic>
        <p:nvPicPr>
          <p:cNvPr id="3074" name="Picture 2"/>
          <p:cNvPicPr>
            <a:picLocks noGrp="1" noChangeAspect="1" noChangeArrowheads="1"/>
          </p:cNvPicPr>
          <p:nvPr>
            <p:ph idx="1"/>
          </p:nvPr>
        </p:nvPicPr>
        <p:blipFill>
          <a:blip r:embed="rId2" cstate="print"/>
          <a:srcRect/>
          <a:stretch>
            <a:fillRect/>
          </a:stretch>
        </p:blipFill>
        <p:spPr bwMode="auto">
          <a:xfrm>
            <a:off x="467544" y="1556792"/>
            <a:ext cx="2520280" cy="1890210"/>
          </a:xfrm>
          <a:prstGeom prst="rect">
            <a:avLst/>
          </a:prstGeom>
          <a:noFill/>
          <a:ln w="9525">
            <a:noFill/>
            <a:miter lim="800000"/>
            <a:headEnd/>
            <a:tailEnd/>
          </a:ln>
        </p:spPr>
      </p:pic>
      <p:pic>
        <p:nvPicPr>
          <p:cNvPr id="3075" name="Picture 3" descr="C:\Users\Admin\Desktop\Schulpartnerschaften\Polenaustausch\P1000416.JPG"/>
          <p:cNvPicPr>
            <a:picLocks noChangeAspect="1" noChangeArrowheads="1"/>
          </p:cNvPicPr>
          <p:nvPr/>
        </p:nvPicPr>
        <p:blipFill>
          <a:blip r:embed="rId3" cstate="print"/>
          <a:srcRect/>
          <a:stretch>
            <a:fillRect/>
          </a:stretch>
        </p:blipFill>
        <p:spPr bwMode="auto">
          <a:xfrm>
            <a:off x="3347864" y="1700808"/>
            <a:ext cx="2304256" cy="1728192"/>
          </a:xfrm>
          <a:prstGeom prst="rect">
            <a:avLst/>
          </a:prstGeom>
          <a:noFill/>
        </p:spPr>
      </p:pic>
      <p:pic>
        <p:nvPicPr>
          <p:cNvPr id="3076" name="Picture 4" descr="C:\Users\Admin\Desktop\Esterwegen.png"/>
          <p:cNvPicPr>
            <a:picLocks noChangeAspect="1" noChangeArrowheads="1"/>
          </p:cNvPicPr>
          <p:nvPr/>
        </p:nvPicPr>
        <p:blipFill>
          <a:blip r:embed="rId4" cstate="print"/>
          <a:srcRect/>
          <a:stretch>
            <a:fillRect/>
          </a:stretch>
        </p:blipFill>
        <p:spPr bwMode="auto">
          <a:xfrm>
            <a:off x="1043608" y="3717032"/>
            <a:ext cx="3657600" cy="2743200"/>
          </a:xfrm>
          <a:prstGeom prst="rect">
            <a:avLst/>
          </a:prstGeom>
          <a:noFill/>
        </p:spPr>
      </p:pic>
      <p:pic>
        <p:nvPicPr>
          <p:cNvPr id="10242" name="Picture 2" descr="Bildergebnis für KZ Gedenkstätte esterwegen"/>
          <p:cNvPicPr>
            <a:picLocks noChangeAspect="1" noChangeArrowheads="1"/>
          </p:cNvPicPr>
          <p:nvPr/>
        </p:nvPicPr>
        <p:blipFill>
          <a:blip r:embed="rId5" cstate="print"/>
          <a:srcRect/>
          <a:stretch>
            <a:fillRect/>
          </a:stretch>
        </p:blipFill>
        <p:spPr bwMode="auto">
          <a:xfrm>
            <a:off x="6516216" y="1628800"/>
            <a:ext cx="2324100" cy="1971676"/>
          </a:xfrm>
          <a:prstGeom prst="rect">
            <a:avLst/>
          </a:prstGeom>
          <a:noFill/>
        </p:spPr>
      </p:pic>
      <p:pic>
        <p:nvPicPr>
          <p:cNvPr id="10244" name="Picture 4" descr="Bildergebnis für KZ Gedenkstätte esterwegen"/>
          <p:cNvPicPr>
            <a:picLocks noChangeAspect="1" noChangeArrowheads="1"/>
          </p:cNvPicPr>
          <p:nvPr/>
        </p:nvPicPr>
        <p:blipFill>
          <a:blip r:embed="rId6" cstate="print"/>
          <a:srcRect/>
          <a:stretch>
            <a:fillRect/>
          </a:stretch>
        </p:blipFill>
        <p:spPr bwMode="auto">
          <a:xfrm>
            <a:off x="5148063" y="3861048"/>
            <a:ext cx="3857571" cy="2160240"/>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Der vierte Tag </a:t>
            </a:r>
            <a:br>
              <a:rPr lang="de-DE" dirty="0" smtClean="0"/>
            </a:br>
            <a:r>
              <a:rPr lang="de-DE" dirty="0" smtClean="0"/>
              <a:t>Donnerstag, 14. Juni</a:t>
            </a:r>
            <a:endParaRPr lang="de-DE" dirty="0"/>
          </a:p>
        </p:txBody>
      </p:sp>
      <p:sp>
        <p:nvSpPr>
          <p:cNvPr id="5" name="Inhaltsplatzhalter 4"/>
          <p:cNvSpPr>
            <a:spLocks noGrp="1"/>
          </p:cNvSpPr>
          <p:nvPr>
            <p:ph idx="1"/>
          </p:nvPr>
        </p:nvSpPr>
        <p:spPr>
          <a:xfrm>
            <a:off x="457200" y="1556792"/>
            <a:ext cx="8229600" cy="5301208"/>
          </a:xfrm>
        </p:spPr>
        <p:txBody>
          <a:bodyPr>
            <a:normAutofit fontScale="92500" lnSpcReduction="10000"/>
          </a:bodyPr>
          <a:lstStyle/>
          <a:p>
            <a:pPr algn="just"/>
            <a:r>
              <a:rPr lang="de-DE" dirty="0" smtClean="0"/>
              <a:t>Mittags fuhren wir nach </a:t>
            </a:r>
            <a:r>
              <a:rPr lang="de-DE" dirty="0" smtClean="0"/>
              <a:t>Haren</a:t>
            </a:r>
            <a:r>
              <a:rPr lang="de-DE" dirty="0" smtClean="0"/>
              <a:t>, wo wir zunächst in einem Restaurant zu Mittag aßen. Dort wurden wir dann von der Stadtführerin abgeholt und durch die Stadt Haren geführt, wobei wichtige Stationen der Stadt aus der Zeit nach dem 2. Weltkrieg, als Haren polnisch war, angelaufen wurden. Anschließend fand ein Vortrag und eine Diskussion </a:t>
            </a:r>
            <a:r>
              <a:rPr lang="de-DE" dirty="0" smtClean="0"/>
              <a:t>zum </a:t>
            </a:r>
            <a:r>
              <a:rPr lang="de-DE" dirty="0" smtClean="0"/>
              <a:t>Thema „</a:t>
            </a:r>
            <a:r>
              <a:rPr lang="de-DE" dirty="0" err="1" smtClean="0"/>
              <a:t>Maczkow</a:t>
            </a:r>
            <a:r>
              <a:rPr lang="de-DE" dirty="0" smtClean="0"/>
              <a:t> – als Haren polnisch war“ im Rathaus der Stadt teil.</a:t>
            </a:r>
          </a:p>
          <a:p>
            <a:pPr algn="just"/>
            <a:r>
              <a:rPr lang="de-DE" dirty="0" smtClean="0"/>
              <a:t>Zum Abschluss des Tages besuchten wir den Freizeitpark „Schloss </a:t>
            </a:r>
            <a:r>
              <a:rPr lang="de-DE" dirty="0" err="1" smtClean="0"/>
              <a:t>Dankern</a:t>
            </a:r>
            <a:r>
              <a:rPr lang="de-DE" dirty="0" smtClean="0"/>
              <a:t>“.</a:t>
            </a:r>
          </a:p>
          <a:p>
            <a:pPr algn="just"/>
            <a:endParaRPr lang="de-DE"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Der vierte Tag </a:t>
            </a:r>
            <a:br>
              <a:rPr lang="de-DE" dirty="0" smtClean="0"/>
            </a:br>
            <a:r>
              <a:rPr lang="de-DE" dirty="0" smtClean="0"/>
              <a:t>Donnerstag, 14. Juni</a:t>
            </a:r>
            <a:endParaRPr lang="de-DE" dirty="0"/>
          </a:p>
        </p:txBody>
      </p:sp>
      <p:pic>
        <p:nvPicPr>
          <p:cNvPr id="46082" name="Picture 2" descr="C:\Users\Admin\Desktop\maczkow2.jpg"/>
          <p:cNvPicPr>
            <a:picLocks noGrp="1" noChangeAspect="1" noChangeArrowheads="1"/>
          </p:cNvPicPr>
          <p:nvPr>
            <p:ph idx="1"/>
          </p:nvPr>
        </p:nvPicPr>
        <p:blipFill>
          <a:blip r:embed="rId2" cstate="print"/>
          <a:srcRect/>
          <a:stretch>
            <a:fillRect/>
          </a:stretch>
        </p:blipFill>
        <p:spPr bwMode="auto">
          <a:xfrm>
            <a:off x="251520" y="692696"/>
            <a:ext cx="1800200" cy="2612205"/>
          </a:xfrm>
          <a:prstGeom prst="rect">
            <a:avLst/>
          </a:prstGeom>
          <a:noFill/>
        </p:spPr>
      </p:pic>
      <p:pic>
        <p:nvPicPr>
          <p:cNvPr id="46085" name="Picture 5" descr="C:\Users\Admin\Desktop\Maczkow4.jpg"/>
          <p:cNvPicPr>
            <a:picLocks noChangeAspect="1" noChangeArrowheads="1"/>
          </p:cNvPicPr>
          <p:nvPr/>
        </p:nvPicPr>
        <p:blipFill>
          <a:blip r:embed="rId3" cstate="print"/>
          <a:srcRect/>
          <a:stretch>
            <a:fillRect/>
          </a:stretch>
        </p:blipFill>
        <p:spPr bwMode="auto">
          <a:xfrm>
            <a:off x="611560" y="4437112"/>
            <a:ext cx="3998168" cy="1955625"/>
          </a:xfrm>
          <a:prstGeom prst="rect">
            <a:avLst/>
          </a:prstGeom>
          <a:noFill/>
        </p:spPr>
      </p:pic>
      <p:pic>
        <p:nvPicPr>
          <p:cNvPr id="46086" name="Picture 6" descr="C:\Users\Admin\Desktop\maczkow6.png"/>
          <p:cNvPicPr>
            <a:picLocks noChangeAspect="1" noChangeArrowheads="1"/>
          </p:cNvPicPr>
          <p:nvPr/>
        </p:nvPicPr>
        <p:blipFill>
          <a:blip r:embed="rId4" cstate="print"/>
          <a:srcRect/>
          <a:stretch>
            <a:fillRect/>
          </a:stretch>
        </p:blipFill>
        <p:spPr bwMode="auto">
          <a:xfrm>
            <a:off x="2267744" y="2132856"/>
            <a:ext cx="2619375" cy="1743075"/>
          </a:xfrm>
          <a:prstGeom prst="rect">
            <a:avLst/>
          </a:prstGeom>
          <a:noFill/>
        </p:spPr>
      </p:pic>
      <p:pic>
        <p:nvPicPr>
          <p:cNvPr id="46087" name="Picture 7" descr="C:\Users\Admin\Desktop\Maczkow1.jpg"/>
          <p:cNvPicPr>
            <a:picLocks noChangeAspect="1" noChangeArrowheads="1"/>
          </p:cNvPicPr>
          <p:nvPr/>
        </p:nvPicPr>
        <p:blipFill>
          <a:blip r:embed="rId5" cstate="print"/>
          <a:srcRect/>
          <a:stretch>
            <a:fillRect/>
          </a:stretch>
        </p:blipFill>
        <p:spPr bwMode="auto">
          <a:xfrm>
            <a:off x="5364088" y="1605533"/>
            <a:ext cx="3168393" cy="4919811"/>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Der fünfte Tag </a:t>
            </a:r>
            <a:br>
              <a:rPr lang="de-DE" dirty="0" smtClean="0"/>
            </a:br>
            <a:r>
              <a:rPr lang="de-DE" dirty="0" smtClean="0"/>
              <a:t>Freitag, 15. Juni</a:t>
            </a:r>
            <a:endParaRPr lang="de-DE" dirty="0"/>
          </a:p>
        </p:txBody>
      </p:sp>
      <p:sp>
        <p:nvSpPr>
          <p:cNvPr id="5" name="Inhaltsplatzhalter 4"/>
          <p:cNvSpPr>
            <a:spLocks noGrp="1"/>
          </p:cNvSpPr>
          <p:nvPr>
            <p:ph idx="1"/>
          </p:nvPr>
        </p:nvSpPr>
        <p:spPr>
          <a:xfrm>
            <a:off x="457200" y="1700808"/>
            <a:ext cx="8229600" cy="5157192"/>
          </a:xfrm>
        </p:spPr>
        <p:txBody>
          <a:bodyPr>
            <a:normAutofit fontScale="70000" lnSpcReduction="20000"/>
          </a:bodyPr>
          <a:lstStyle/>
          <a:p>
            <a:pPr algn="just"/>
            <a:r>
              <a:rPr lang="de-DE" dirty="0" smtClean="0"/>
              <a:t>Am Freitag fanden die Bundesjugendspiele an der Grund- und Oberschule statt. Die Gastschüler kamen wieder mit dem Schulbus in die Schule und gingen dann mit ihren Gastgebern in die Klassen und nahmen ganz regulär an den Sportwettkämpfen teil. Zum Abschluss fanden in der Sporthalle Mannschaftsspiele wie Volleyball statt. Mittags wurden die erkämpften Urkunden überreicht.</a:t>
            </a:r>
          </a:p>
          <a:p>
            <a:pPr algn="just"/>
            <a:r>
              <a:rPr lang="de-DE" dirty="0" smtClean="0"/>
              <a:t>Danach gab es in der Mensa ein gemeinsames Mittagessen.</a:t>
            </a:r>
          </a:p>
          <a:p>
            <a:pPr algn="just"/>
            <a:r>
              <a:rPr lang="de-DE" dirty="0" smtClean="0"/>
              <a:t>Am Nachmittag bereiteten die Schüler in kleinen Gruppen die Ausstellung für das Schulfest vor. Auf jeweils einer Stellwand sollten die Grundlagen der Schulpartnerschaft, die Schulen, die bereits stattgefundenen Treffen und insbesondere das aktuelle Treffen vorgestellt werden. Bis in den Abend hinein wurde intensiv und erfolgreich gearbeitet. Am Abend fand ein gemeinsames Grillen statt, zu dem auch die Eltern eingeladen waren, die ja die Kinder von der Schule abholen mussten.</a:t>
            </a:r>
            <a:endParaRPr lang="de-DE"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Der fünfte Tag </a:t>
            </a:r>
            <a:br>
              <a:rPr lang="de-DE" dirty="0" smtClean="0"/>
            </a:br>
            <a:r>
              <a:rPr lang="de-DE" dirty="0" smtClean="0"/>
              <a:t>Freitag, 15. Juni</a:t>
            </a:r>
            <a:endParaRPr lang="de-DE" dirty="0"/>
          </a:p>
        </p:txBody>
      </p:sp>
      <p:pic>
        <p:nvPicPr>
          <p:cNvPr id="2050" name="Picture 2" descr="C:\Users\Admin\Desktop\Schulpartnerschaften\Polenaustausch\P1000596.JPG"/>
          <p:cNvPicPr>
            <a:picLocks noGrp="1" noChangeAspect="1" noChangeArrowheads="1"/>
          </p:cNvPicPr>
          <p:nvPr>
            <p:ph idx="1"/>
          </p:nvPr>
        </p:nvPicPr>
        <p:blipFill>
          <a:blip r:embed="rId2" cstate="print"/>
          <a:srcRect/>
          <a:stretch>
            <a:fillRect/>
          </a:stretch>
        </p:blipFill>
        <p:spPr bwMode="auto">
          <a:xfrm>
            <a:off x="179512" y="1124744"/>
            <a:ext cx="2401060" cy="1800795"/>
          </a:xfrm>
          <a:prstGeom prst="rect">
            <a:avLst/>
          </a:prstGeom>
          <a:noFill/>
        </p:spPr>
      </p:pic>
      <p:pic>
        <p:nvPicPr>
          <p:cNvPr id="2051" name="Picture 3"/>
          <p:cNvPicPr>
            <a:picLocks noChangeAspect="1" noChangeArrowheads="1"/>
          </p:cNvPicPr>
          <p:nvPr/>
        </p:nvPicPr>
        <p:blipFill>
          <a:blip r:embed="rId3" cstate="print"/>
          <a:srcRect/>
          <a:stretch>
            <a:fillRect/>
          </a:stretch>
        </p:blipFill>
        <p:spPr bwMode="auto">
          <a:xfrm>
            <a:off x="7164288" y="188640"/>
            <a:ext cx="1734018" cy="2312024"/>
          </a:xfrm>
          <a:prstGeom prst="rect">
            <a:avLst/>
          </a:prstGeom>
          <a:noFill/>
          <a:ln w="9525">
            <a:noFill/>
            <a:miter lim="800000"/>
            <a:headEnd/>
            <a:tailEnd/>
          </a:ln>
        </p:spPr>
      </p:pic>
      <p:pic>
        <p:nvPicPr>
          <p:cNvPr id="2052" name="Picture 4" descr="C:\Users\Admin\Desktop\Schulpartnerschaften\Polenaustausch\P1000588.JPG"/>
          <p:cNvPicPr>
            <a:picLocks noChangeAspect="1" noChangeArrowheads="1"/>
          </p:cNvPicPr>
          <p:nvPr/>
        </p:nvPicPr>
        <p:blipFill>
          <a:blip r:embed="rId4" cstate="print"/>
          <a:srcRect/>
          <a:stretch>
            <a:fillRect/>
          </a:stretch>
        </p:blipFill>
        <p:spPr bwMode="auto">
          <a:xfrm>
            <a:off x="3275856" y="1844824"/>
            <a:ext cx="2952328" cy="2214246"/>
          </a:xfrm>
          <a:prstGeom prst="rect">
            <a:avLst/>
          </a:prstGeom>
          <a:noFill/>
        </p:spPr>
      </p:pic>
      <p:pic>
        <p:nvPicPr>
          <p:cNvPr id="2053" name="Picture 5" descr="C:\Users\Admin\Desktop\Schulpartnerschaften\Polenaustausch\P1000445.JPG"/>
          <p:cNvPicPr>
            <a:picLocks noChangeAspect="1" noChangeArrowheads="1"/>
          </p:cNvPicPr>
          <p:nvPr/>
        </p:nvPicPr>
        <p:blipFill>
          <a:blip r:embed="rId5" cstate="print"/>
          <a:srcRect/>
          <a:stretch>
            <a:fillRect/>
          </a:stretch>
        </p:blipFill>
        <p:spPr bwMode="auto">
          <a:xfrm>
            <a:off x="5868144" y="4221088"/>
            <a:ext cx="3134090" cy="2350568"/>
          </a:xfrm>
          <a:prstGeom prst="rect">
            <a:avLst/>
          </a:prstGeom>
          <a:noFill/>
        </p:spPr>
      </p:pic>
      <p:pic>
        <p:nvPicPr>
          <p:cNvPr id="2054" name="Picture 6" descr="C:\Users\Admin\Desktop\Schulpartnerschaften\Polenaustausch\P1000490.JPG"/>
          <p:cNvPicPr>
            <a:picLocks noChangeAspect="1" noChangeArrowheads="1"/>
          </p:cNvPicPr>
          <p:nvPr/>
        </p:nvPicPr>
        <p:blipFill>
          <a:blip r:embed="rId6" cstate="print"/>
          <a:srcRect/>
          <a:stretch>
            <a:fillRect/>
          </a:stretch>
        </p:blipFill>
        <p:spPr bwMode="auto">
          <a:xfrm>
            <a:off x="2411760" y="4509120"/>
            <a:ext cx="2952328" cy="2214246"/>
          </a:xfrm>
          <a:prstGeom prst="rect">
            <a:avLst/>
          </a:prstGeom>
          <a:noFill/>
        </p:spPr>
      </p:pic>
      <p:pic>
        <p:nvPicPr>
          <p:cNvPr id="2055" name="Picture 7" descr="C:\Users\Admin\Desktop\Schulpartnerschaften\Polenaustausch\P1000504.JPG"/>
          <p:cNvPicPr>
            <a:picLocks noChangeAspect="1" noChangeArrowheads="1"/>
          </p:cNvPicPr>
          <p:nvPr/>
        </p:nvPicPr>
        <p:blipFill>
          <a:blip r:embed="rId7" cstate="print"/>
          <a:srcRect/>
          <a:stretch>
            <a:fillRect/>
          </a:stretch>
        </p:blipFill>
        <p:spPr bwMode="auto">
          <a:xfrm>
            <a:off x="251520" y="3573016"/>
            <a:ext cx="1920213" cy="1440160"/>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Der </a:t>
            </a:r>
            <a:r>
              <a:rPr lang="de-DE" dirty="0" err="1" smtClean="0"/>
              <a:t>sechse</a:t>
            </a:r>
            <a:r>
              <a:rPr lang="de-DE" dirty="0" smtClean="0"/>
              <a:t> Tag </a:t>
            </a:r>
            <a:br>
              <a:rPr lang="de-DE" dirty="0" smtClean="0"/>
            </a:br>
            <a:r>
              <a:rPr lang="de-DE" dirty="0" smtClean="0"/>
              <a:t>Samstag, 16. Juni</a:t>
            </a:r>
            <a:endParaRPr lang="de-DE" dirty="0"/>
          </a:p>
        </p:txBody>
      </p:sp>
      <p:sp>
        <p:nvSpPr>
          <p:cNvPr id="5" name="Inhaltsplatzhalter 4"/>
          <p:cNvSpPr>
            <a:spLocks noGrp="1"/>
          </p:cNvSpPr>
          <p:nvPr>
            <p:ph idx="1"/>
          </p:nvPr>
        </p:nvSpPr>
        <p:spPr>
          <a:xfrm>
            <a:off x="457200" y="1700808"/>
            <a:ext cx="8229600" cy="4754000"/>
          </a:xfrm>
        </p:spPr>
        <p:txBody>
          <a:bodyPr>
            <a:normAutofit fontScale="62500" lnSpcReduction="20000"/>
          </a:bodyPr>
          <a:lstStyle/>
          <a:p>
            <a:pPr algn="just"/>
            <a:r>
              <a:rPr lang="de-DE" dirty="0" smtClean="0"/>
              <a:t>Nachdem alle Teilnehmer ausschlafen konnten trafen wir uns um 10 Uhr an der Grundschule Werlte zur Besichtigung des „Heilsberger Zimmers“. Hier werden Gegenstände aufbewahrt, die die Vertriebenen aus den ehemaligen deutschen Ostgebieten auf ihrer Flucht z.B. aus dem </a:t>
            </a:r>
            <a:r>
              <a:rPr lang="de-DE" dirty="0" err="1" smtClean="0"/>
              <a:t>Ermland</a:t>
            </a:r>
            <a:r>
              <a:rPr lang="de-DE" dirty="0" smtClean="0"/>
              <a:t> mitgebracht hatten. Zur Einführung gab es einen Vortrag mit anschließender Diskussion zur </a:t>
            </a:r>
            <a:r>
              <a:rPr lang="de-DE" dirty="0" smtClean="0"/>
              <a:t>Vertriebenenproblematik. Danach </a:t>
            </a:r>
            <a:r>
              <a:rPr lang="de-DE" dirty="0" smtClean="0"/>
              <a:t>schauten wir uns die Ausstellung an.</a:t>
            </a:r>
          </a:p>
          <a:p>
            <a:pPr algn="just"/>
            <a:r>
              <a:rPr lang="de-DE" dirty="0" smtClean="0"/>
              <a:t>Der Nachmittag war dann „Familientag“, den die polnischen Schüler mit ihren Gastgeberfamilien verbracht haben.</a:t>
            </a:r>
          </a:p>
          <a:p>
            <a:pPr algn="just"/>
            <a:r>
              <a:rPr lang="de-DE" dirty="0" smtClean="0"/>
              <a:t>Am </a:t>
            </a:r>
            <a:r>
              <a:rPr lang="de-DE" dirty="0" smtClean="0"/>
              <a:t>A</a:t>
            </a:r>
            <a:r>
              <a:rPr lang="de-DE" dirty="0" smtClean="0"/>
              <a:t>bend </a:t>
            </a:r>
            <a:r>
              <a:rPr lang="de-DE" dirty="0" smtClean="0"/>
              <a:t>fand die Verabschiedung der Gäste in der Schule vor der Schulgemeinschaft statt. Die polnischen Gäste wurden von der Schulleiterin und den Organisatoren verabschiedet. Kleine Präsente wurden überreicht und herzliche Wünsche und Grüßen ausgesprochen.</a:t>
            </a:r>
          </a:p>
          <a:p>
            <a:pPr algn="just"/>
            <a:r>
              <a:rPr lang="de-DE" dirty="0" smtClean="0"/>
              <a:t>Der nächste Schüleraustausch in 2019 in Polen wurde in Aussicht gestellt. Alle Teilnehmer freuen sich schon sehr auf ein Wiedersehen in </a:t>
            </a:r>
            <a:r>
              <a:rPr lang="de-DE" dirty="0" err="1" smtClean="0"/>
              <a:t>Lubomino</a:t>
            </a:r>
            <a:r>
              <a:rPr lang="de-DE" dirty="0" smtClean="0"/>
              <a:t>.</a:t>
            </a:r>
            <a:endParaRPr lang="de-DE"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Der sechste Tag</a:t>
            </a:r>
            <a:br>
              <a:rPr lang="de-DE" dirty="0" smtClean="0"/>
            </a:br>
            <a:r>
              <a:rPr lang="de-DE" dirty="0" smtClean="0"/>
              <a:t>Samstag, 16. Juni</a:t>
            </a:r>
            <a:endParaRPr lang="de-DE" dirty="0"/>
          </a:p>
        </p:txBody>
      </p:sp>
      <p:pic>
        <p:nvPicPr>
          <p:cNvPr id="3074" name="Picture 2" descr="C:\Users\Admin\Desktop\Schulpartnerschaften\Polenaustausch\P1000284.JPG"/>
          <p:cNvPicPr>
            <a:picLocks noGrp="1" noChangeAspect="1" noChangeArrowheads="1"/>
          </p:cNvPicPr>
          <p:nvPr>
            <p:ph idx="1"/>
          </p:nvPr>
        </p:nvPicPr>
        <p:blipFill>
          <a:blip r:embed="rId2" cstate="print"/>
          <a:srcRect/>
          <a:stretch>
            <a:fillRect/>
          </a:stretch>
        </p:blipFill>
        <p:spPr bwMode="auto">
          <a:xfrm>
            <a:off x="611560" y="1628800"/>
            <a:ext cx="2253655" cy="1690241"/>
          </a:xfrm>
          <a:prstGeom prst="rect">
            <a:avLst/>
          </a:prstGeom>
          <a:noFill/>
        </p:spPr>
      </p:pic>
      <p:pic>
        <p:nvPicPr>
          <p:cNvPr id="3075" name="Picture 3" descr="C:\Users\Admin\Desktop\Schulpartnerschaften\Polenaustausch\P1000288.JPG"/>
          <p:cNvPicPr>
            <a:picLocks noChangeAspect="1" noChangeArrowheads="1"/>
          </p:cNvPicPr>
          <p:nvPr/>
        </p:nvPicPr>
        <p:blipFill>
          <a:blip r:embed="rId3" cstate="print"/>
          <a:srcRect/>
          <a:stretch>
            <a:fillRect/>
          </a:stretch>
        </p:blipFill>
        <p:spPr bwMode="auto">
          <a:xfrm>
            <a:off x="4283968" y="1772816"/>
            <a:ext cx="3672408" cy="2754306"/>
          </a:xfrm>
          <a:prstGeom prst="rect">
            <a:avLst/>
          </a:prstGeom>
          <a:noFill/>
        </p:spPr>
      </p:pic>
      <p:pic>
        <p:nvPicPr>
          <p:cNvPr id="3076" name="Picture 4" descr="C:\Users\Admin\Desktop\Schulpartnerschaften\Polenaustausch\P1000307.JPG"/>
          <p:cNvPicPr>
            <a:picLocks noChangeAspect="1" noChangeArrowheads="1"/>
          </p:cNvPicPr>
          <p:nvPr/>
        </p:nvPicPr>
        <p:blipFill>
          <a:blip r:embed="rId4" cstate="print"/>
          <a:srcRect/>
          <a:stretch>
            <a:fillRect/>
          </a:stretch>
        </p:blipFill>
        <p:spPr bwMode="auto">
          <a:xfrm>
            <a:off x="251520" y="3429000"/>
            <a:ext cx="3456384" cy="2592288"/>
          </a:xfrm>
          <a:prstGeom prst="rect">
            <a:avLst/>
          </a:prstGeom>
          <a:noFill/>
        </p:spPr>
      </p:pic>
      <p:pic>
        <p:nvPicPr>
          <p:cNvPr id="3077" name="Picture 5" descr="C:\Users\Admin\Desktop\Schulpartnerschaften\Polenaustausch\P1000297.JPG"/>
          <p:cNvPicPr>
            <a:picLocks noChangeAspect="1" noChangeArrowheads="1"/>
          </p:cNvPicPr>
          <p:nvPr/>
        </p:nvPicPr>
        <p:blipFill>
          <a:blip r:embed="rId5" cstate="print"/>
          <a:srcRect/>
          <a:stretch>
            <a:fillRect/>
          </a:stretch>
        </p:blipFill>
        <p:spPr bwMode="auto">
          <a:xfrm>
            <a:off x="5004048" y="5013176"/>
            <a:ext cx="3495147" cy="1368152"/>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Die Verabschiedung</a:t>
            </a:r>
            <a:endParaRPr lang="de-DE" dirty="0"/>
          </a:p>
        </p:txBody>
      </p:sp>
      <p:pic>
        <p:nvPicPr>
          <p:cNvPr id="4098" name="Picture 2" descr="C:\Users\Admin\Desktop\Schulpartnerschaften\Polenaustausch\P1000609.JPG"/>
          <p:cNvPicPr>
            <a:picLocks noGrp="1" noChangeAspect="1" noChangeArrowheads="1"/>
          </p:cNvPicPr>
          <p:nvPr>
            <p:ph idx="1"/>
          </p:nvPr>
        </p:nvPicPr>
        <p:blipFill>
          <a:blip r:embed="rId2" cstate="print"/>
          <a:srcRect/>
          <a:stretch>
            <a:fillRect/>
          </a:stretch>
        </p:blipFill>
        <p:spPr bwMode="auto">
          <a:xfrm>
            <a:off x="5318001" y="4653136"/>
            <a:ext cx="2400267" cy="1800200"/>
          </a:xfrm>
          <a:prstGeom prst="rect">
            <a:avLst/>
          </a:prstGeom>
          <a:noFill/>
        </p:spPr>
      </p:pic>
      <p:pic>
        <p:nvPicPr>
          <p:cNvPr id="4099" name="Picture 3" descr="C:\Users\Admin\Desktop\Schulpartnerschaften\Polenaustausch\P1000614.JPG"/>
          <p:cNvPicPr>
            <a:picLocks noChangeAspect="1" noChangeArrowheads="1"/>
          </p:cNvPicPr>
          <p:nvPr/>
        </p:nvPicPr>
        <p:blipFill>
          <a:blip r:embed="rId3" cstate="print"/>
          <a:srcRect/>
          <a:stretch>
            <a:fillRect/>
          </a:stretch>
        </p:blipFill>
        <p:spPr bwMode="auto">
          <a:xfrm>
            <a:off x="4355976" y="1340768"/>
            <a:ext cx="4286218" cy="3214664"/>
          </a:xfrm>
          <a:prstGeom prst="rect">
            <a:avLst/>
          </a:prstGeom>
          <a:noFill/>
        </p:spPr>
      </p:pic>
      <p:pic>
        <p:nvPicPr>
          <p:cNvPr id="4100" name="Picture 4" descr="C:\Users\Admin\Desktop\Schulpartnerschaften\Polenaustausch\P1000620.JPG"/>
          <p:cNvPicPr>
            <a:picLocks noChangeAspect="1" noChangeArrowheads="1"/>
          </p:cNvPicPr>
          <p:nvPr/>
        </p:nvPicPr>
        <p:blipFill>
          <a:blip r:embed="rId4" cstate="print"/>
          <a:srcRect/>
          <a:stretch>
            <a:fillRect/>
          </a:stretch>
        </p:blipFill>
        <p:spPr bwMode="auto">
          <a:xfrm>
            <a:off x="323528" y="1412776"/>
            <a:ext cx="3384376" cy="2538282"/>
          </a:xfrm>
          <a:prstGeom prst="rect">
            <a:avLst/>
          </a:prstGeom>
          <a:noFill/>
        </p:spPr>
      </p:pic>
      <p:pic>
        <p:nvPicPr>
          <p:cNvPr id="4101" name="Picture 5" descr="C:\Users\Admin\Desktop\Schulpartnerschaften\Polenaustausch\P1000618.JPG"/>
          <p:cNvPicPr>
            <a:picLocks noChangeAspect="1" noChangeArrowheads="1"/>
          </p:cNvPicPr>
          <p:nvPr/>
        </p:nvPicPr>
        <p:blipFill>
          <a:blip r:embed="rId5" cstate="print"/>
          <a:srcRect/>
          <a:stretch>
            <a:fillRect/>
          </a:stretch>
        </p:blipFill>
        <p:spPr bwMode="auto">
          <a:xfrm>
            <a:off x="865332" y="4149080"/>
            <a:ext cx="3168352" cy="2376264"/>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Unterzeichnung des Partnerschaftsvertrages</a:t>
            </a:r>
            <a:endParaRPr lang="de-DE" dirty="0"/>
          </a:p>
        </p:txBody>
      </p:sp>
      <p:pic>
        <p:nvPicPr>
          <p:cNvPr id="45058" name="Picture 2" descr="C:\Users\Admin\Desktop\Schulpartnerschaft1.png"/>
          <p:cNvPicPr>
            <a:picLocks noGrp="1" noChangeAspect="1" noChangeArrowheads="1"/>
          </p:cNvPicPr>
          <p:nvPr>
            <p:ph idx="1"/>
          </p:nvPr>
        </p:nvPicPr>
        <p:blipFill>
          <a:blip r:embed="rId2" cstate="print"/>
          <a:srcRect/>
          <a:stretch>
            <a:fillRect/>
          </a:stretch>
        </p:blipFill>
        <p:spPr bwMode="auto">
          <a:xfrm>
            <a:off x="1524000" y="1882775"/>
            <a:ext cx="6096000" cy="4572000"/>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Sonntag, 17. Juni</a:t>
            </a:r>
            <a:endParaRPr lang="de-DE" dirty="0"/>
          </a:p>
        </p:txBody>
      </p:sp>
      <p:sp>
        <p:nvSpPr>
          <p:cNvPr id="5" name="Inhaltsplatzhalter 4"/>
          <p:cNvSpPr>
            <a:spLocks noGrp="1"/>
          </p:cNvSpPr>
          <p:nvPr>
            <p:ph idx="1"/>
          </p:nvPr>
        </p:nvSpPr>
        <p:spPr>
          <a:xfrm>
            <a:off x="457200" y="1700808"/>
            <a:ext cx="8229600" cy="4968552"/>
          </a:xfrm>
        </p:spPr>
        <p:txBody>
          <a:bodyPr>
            <a:normAutofit/>
          </a:bodyPr>
          <a:lstStyle/>
          <a:p>
            <a:pPr algn="just"/>
            <a:r>
              <a:rPr lang="de-DE" dirty="0" smtClean="0"/>
              <a:t>Auf dem Schulfest am Sonntag präsentierte sich </a:t>
            </a:r>
            <a:r>
              <a:rPr lang="de-DE" smtClean="0"/>
              <a:t>die </a:t>
            </a:r>
            <a:r>
              <a:rPr lang="de-DE" smtClean="0"/>
              <a:t>Schulpartnerschaft mit </a:t>
            </a:r>
            <a:r>
              <a:rPr lang="de-DE" dirty="0" smtClean="0"/>
              <a:t>der Ausstellung, die in der Austauschwoche vorbereitet wurde. So konnte die Schulpartnerschaft einem großen Publikum präsentiert werden. Das Schulfest war für alle Beteiligten ein voller Erfolg.</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Ausstellung</a:t>
            </a:r>
            <a:endParaRPr lang="de-DE" dirty="0"/>
          </a:p>
        </p:txBody>
      </p:sp>
      <p:pic>
        <p:nvPicPr>
          <p:cNvPr id="1026" name="Picture 2" descr="C:\Users\Admin\Desktop\Schulpartnerschaften\Polenaustausch\P1000593.JPG"/>
          <p:cNvPicPr>
            <a:picLocks noGrp="1" noChangeAspect="1" noChangeArrowheads="1"/>
          </p:cNvPicPr>
          <p:nvPr>
            <p:ph idx="1"/>
          </p:nvPr>
        </p:nvPicPr>
        <p:blipFill>
          <a:blip r:embed="rId2" cstate="print"/>
          <a:srcRect/>
          <a:stretch>
            <a:fillRect/>
          </a:stretch>
        </p:blipFill>
        <p:spPr bwMode="auto">
          <a:xfrm>
            <a:off x="1092407" y="4149080"/>
            <a:ext cx="3360373" cy="2520280"/>
          </a:xfrm>
          <a:prstGeom prst="rect">
            <a:avLst/>
          </a:prstGeom>
          <a:noFill/>
        </p:spPr>
      </p:pic>
      <p:pic>
        <p:nvPicPr>
          <p:cNvPr id="1027" name="Picture 3" descr="C:\Users\Admin\Desktop\Schulpartnerschaften\Polenaustausch\P1000594.JPG"/>
          <p:cNvPicPr>
            <a:picLocks noChangeAspect="1" noChangeArrowheads="1"/>
          </p:cNvPicPr>
          <p:nvPr/>
        </p:nvPicPr>
        <p:blipFill>
          <a:blip r:embed="rId3" cstate="print"/>
          <a:srcRect/>
          <a:stretch>
            <a:fillRect/>
          </a:stretch>
        </p:blipFill>
        <p:spPr bwMode="auto">
          <a:xfrm>
            <a:off x="4572000" y="1412776"/>
            <a:ext cx="3456384" cy="2592288"/>
          </a:xfrm>
          <a:prstGeom prst="rect">
            <a:avLst/>
          </a:prstGeom>
          <a:noFill/>
        </p:spPr>
      </p:pic>
      <p:pic>
        <p:nvPicPr>
          <p:cNvPr id="1028" name="Picture 4" descr="C:\Users\Admin\Desktop\Schulpartnerschaften\Polenaustausch\P1000600.JPG"/>
          <p:cNvPicPr>
            <a:picLocks noChangeAspect="1" noChangeArrowheads="1"/>
          </p:cNvPicPr>
          <p:nvPr/>
        </p:nvPicPr>
        <p:blipFill>
          <a:blip r:embed="rId4" cstate="print"/>
          <a:srcRect/>
          <a:stretch>
            <a:fillRect/>
          </a:stretch>
        </p:blipFill>
        <p:spPr bwMode="auto">
          <a:xfrm>
            <a:off x="5868144" y="4365104"/>
            <a:ext cx="2736304" cy="2052228"/>
          </a:xfrm>
          <a:prstGeom prst="rect">
            <a:avLst/>
          </a:prstGeom>
          <a:noFill/>
        </p:spPr>
      </p:pic>
      <p:pic>
        <p:nvPicPr>
          <p:cNvPr id="1030" name="Picture 6" descr="C:\Users\Admin\Desktop\Schulpartnerschaften\Polenaustausch\P1000601.JPG"/>
          <p:cNvPicPr>
            <a:picLocks noChangeAspect="1" noChangeArrowheads="1"/>
          </p:cNvPicPr>
          <p:nvPr/>
        </p:nvPicPr>
        <p:blipFill>
          <a:blip r:embed="rId5" cstate="print"/>
          <a:srcRect/>
          <a:stretch>
            <a:fillRect/>
          </a:stretch>
        </p:blipFill>
        <p:spPr bwMode="auto">
          <a:xfrm>
            <a:off x="755576" y="1556792"/>
            <a:ext cx="3230101" cy="2422576"/>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67494"/>
            <a:ext cx="8229600" cy="1145282"/>
          </a:xfrm>
        </p:spPr>
        <p:txBody>
          <a:bodyPr>
            <a:noAutofit/>
          </a:bodyPr>
          <a:lstStyle/>
          <a:p>
            <a:pPr algn="ctr"/>
            <a:r>
              <a:rPr lang="de-DE" sz="2800" dirty="0" smtClean="0"/>
              <a:t>Wir bedanken uns bei allen Beteiligten und bei den Unterstützern unserer Schulpartnerschaft</a:t>
            </a:r>
            <a:endParaRPr lang="de-DE" sz="2800" dirty="0"/>
          </a:p>
        </p:txBody>
      </p:sp>
      <p:pic>
        <p:nvPicPr>
          <p:cNvPr id="4" name="Picture 9"/>
          <p:cNvPicPr>
            <a:picLocks noGrp="1" noChangeAspect="1" noChangeArrowheads="1"/>
          </p:cNvPicPr>
          <p:nvPr>
            <p:ph idx="1"/>
          </p:nvPr>
        </p:nvPicPr>
        <p:blipFill>
          <a:blip r:embed="rId2" cstate="print"/>
          <a:srcRect/>
          <a:stretch>
            <a:fillRect/>
          </a:stretch>
        </p:blipFill>
        <p:spPr bwMode="auto">
          <a:xfrm>
            <a:off x="2843808" y="2780928"/>
            <a:ext cx="3485516" cy="1976685"/>
          </a:xfrm>
          <a:prstGeom prst="rect">
            <a:avLst/>
          </a:prstGeom>
          <a:noFill/>
          <a:ln w="9525">
            <a:noFill/>
            <a:miter lim="800000"/>
            <a:headEnd/>
            <a:tailEnd/>
          </a:ln>
        </p:spPr>
      </p:pic>
      <p:pic>
        <p:nvPicPr>
          <p:cNvPr id="5122" name="Picture 2" descr="http://deacademic.com/pictures/dewiki/87/Wappen_der_Stadt_Haren_Ems.jpg"/>
          <p:cNvPicPr>
            <a:picLocks noChangeAspect="1" noChangeArrowheads="1"/>
          </p:cNvPicPr>
          <p:nvPr/>
        </p:nvPicPr>
        <p:blipFill>
          <a:blip r:embed="rId3" cstate="print"/>
          <a:srcRect/>
          <a:stretch>
            <a:fillRect/>
          </a:stretch>
        </p:blipFill>
        <p:spPr bwMode="auto">
          <a:xfrm>
            <a:off x="346136" y="4509120"/>
            <a:ext cx="1502534" cy="1782316"/>
          </a:xfrm>
          <a:prstGeom prst="rect">
            <a:avLst/>
          </a:prstGeom>
          <a:noFill/>
        </p:spPr>
      </p:pic>
      <p:sp>
        <p:nvSpPr>
          <p:cNvPr id="5124" name="AutoShape 4" descr="Bildergebnis für Uni oldenburg"/>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de-DE"/>
          </a:p>
        </p:txBody>
      </p:sp>
      <p:pic>
        <p:nvPicPr>
          <p:cNvPr id="5126" name="Picture 6" descr="Bildergebnis für Uni oldenburg">
            <a:hlinkClick r:id="rId4"/>
          </p:cNvPr>
          <p:cNvPicPr>
            <a:picLocks noChangeAspect="1" noChangeArrowheads="1"/>
          </p:cNvPicPr>
          <p:nvPr/>
        </p:nvPicPr>
        <p:blipFill>
          <a:blip r:embed="rId5" cstate="print"/>
          <a:srcRect/>
          <a:stretch>
            <a:fillRect/>
          </a:stretch>
        </p:blipFill>
        <p:spPr bwMode="auto">
          <a:xfrm>
            <a:off x="6804248" y="4509120"/>
            <a:ext cx="2035324" cy="2035324"/>
          </a:xfrm>
          <a:prstGeom prst="rect">
            <a:avLst/>
          </a:prstGeom>
          <a:noFill/>
        </p:spPr>
      </p:pic>
      <p:pic>
        <p:nvPicPr>
          <p:cNvPr id="5128" name="Picture 8" descr="Bildergebnis für KZ Gedenkstätte esterwegen">
            <a:hlinkClick r:id="rId6"/>
          </p:cNvPr>
          <p:cNvPicPr>
            <a:picLocks noChangeAspect="1" noChangeArrowheads="1"/>
          </p:cNvPicPr>
          <p:nvPr/>
        </p:nvPicPr>
        <p:blipFill>
          <a:blip r:embed="rId7" cstate="print"/>
          <a:srcRect/>
          <a:stretch>
            <a:fillRect/>
          </a:stretch>
        </p:blipFill>
        <p:spPr bwMode="auto">
          <a:xfrm>
            <a:off x="1619672" y="4797152"/>
            <a:ext cx="5143500" cy="1714500"/>
          </a:xfrm>
          <a:prstGeom prst="rect">
            <a:avLst/>
          </a:prstGeom>
          <a:noFill/>
        </p:spPr>
      </p:pic>
      <p:pic>
        <p:nvPicPr>
          <p:cNvPr id="9" name="Picture 8" descr="C:\Users\Admin\Desktop\Logo Lubomino.png"/>
          <p:cNvPicPr>
            <a:picLocks noChangeAspect="1" noChangeArrowheads="1"/>
          </p:cNvPicPr>
          <p:nvPr/>
        </p:nvPicPr>
        <p:blipFill>
          <a:blip r:embed="rId8" cstate="print"/>
          <a:srcRect/>
          <a:stretch>
            <a:fillRect/>
          </a:stretch>
        </p:blipFill>
        <p:spPr bwMode="auto">
          <a:xfrm>
            <a:off x="395536" y="1700808"/>
            <a:ext cx="2088232" cy="1564158"/>
          </a:xfrm>
          <a:prstGeom prst="rect">
            <a:avLst/>
          </a:prstGeom>
          <a:noFill/>
        </p:spPr>
      </p:pic>
      <p:pic>
        <p:nvPicPr>
          <p:cNvPr id="10" name="Picture 7" descr="C:\Users\Admin\Desktop\Logo GOBS.png"/>
          <p:cNvPicPr>
            <a:picLocks noChangeAspect="1" noChangeArrowheads="1"/>
          </p:cNvPicPr>
          <p:nvPr/>
        </p:nvPicPr>
        <p:blipFill>
          <a:blip r:embed="rId9" cstate="print"/>
          <a:srcRect/>
          <a:stretch>
            <a:fillRect/>
          </a:stretch>
        </p:blipFill>
        <p:spPr bwMode="auto">
          <a:xfrm>
            <a:off x="5348858" y="1484784"/>
            <a:ext cx="3795142" cy="1159107"/>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Die ersten Treffen</a:t>
            </a:r>
            <a:endParaRPr lang="de-DE" dirty="0"/>
          </a:p>
        </p:txBody>
      </p:sp>
      <p:sp>
        <p:nvSpPr>
          <p:cNvPr id="3" name="Inhaltsplatzhalter 2"/>
          <p:cNvSpPr>
            <a:spLocks noGrp="1"/>
          </p:cNvSpPr>
          <p:nvPr>
            <p:ph idx="1"/>
          </p:nvPr>
        </p:nvSpPr>
        <p:spPr>
          <a:xfrm>
            <a:off x="457200" y="1340768"/>
            <a:ext cx="8229600" cy="5114040"/>
          </a:xfrm>
        </p:spPr>
        <p:txBody>
          <a:bodyPr/>
          <a:lstStyle/>
          <a:p>
            <a:r>
              <a:rPr lang="de-DE" dirty="0" smtClean="0"/>
              <a:t>September 2013  in Lorup</a:t>
            </a:r>
          </a:p>
          <a:p>
            <a:pPr>
              <a:buNone/>
            </a:pPr>
            <a:r>
              <a:rPr lang="de-DE" sz="2000" dirty="0" smtClean="0"/>
              <a:t>     </a:t>
            </a:r>
          </a:p>
          <a:p>
            <a:pPr>
              <a:buNone/>
            </a:pPr>
            <a:endParaRPr lang="de-DE" dirty="0" smtClean="0"/>
          </a:p>
          <a:p>
            <a:r>
              <a:rPr lang="de-DE" dirty="0" smtClean="0"/>
              <a:t>Juni 2014 in </a:t>
            </a:r>
            <a:r>
              <a:rPr lang="de-DE" dirty="0" err="1" smtClean="0"/>
              <a:t>Lintgen</a:t>
            </a:r>
            <a:endParaRPr lang="de-DE" dirty="0" smtClean="0"/>
          </a:p>
          <a:p>
            <a:pPr>
              <a:buNone/>
            </a:pPr>
            <a:r>
              <a:rPr lang="de-DE" dirty="0" smtClean="0"/>
              <a:t>    </a:t>
            </a:r>
            <a:endParaRPr lang="de-DE" sz="2000" dirty="0" smtClean="0"/>
          </a:p>
          <a:p>
            <a:endParaRPr lang="de-DE" dirty="0" smtClean="0"/>
          </a:p>
          <a:p>
            <a:r>
              <a:rPr lang="de-DE" dirty="0" smtClean="0"/>
              <a:t>Oktober 2014 in </a:t>
            </a:r>
            <a:r>
              <a:rPr lang="de-DE" dirty="0" err="1" smtClean="0"/>
              <a:t>Lubomino</a:t>
            </a:r>
            <a:endParaRPr lang="de-DE" dirty="0" smtClean="0"/>
          </a:p>
          <a:p>
            <a:pPr>
              <a:buNone/>
            </a:pPr>
            <a:r>
              <a:rPr lang="de-DE" dirty="0" smtClean="0"/>
              <a:t>    </a:t>
            </a:r>
            <a:endParaRPr lang="de-DE" sz="2000" dirty="0"/>
          </a:p>
        </p:txBody>
      </p:sp>
      <p:pic>
        <p:nvPicPr>
          <p:cNvPr id="5" name="Grafik 4" descr="sc.jpg"/>
          <p:cNvPicPr>
            <a:picLocks noChangeAspect="1"/>
          </p:cNvPicPr>
          <p:nvPr/>
        </p:nvPicPr>
        <p:blipFill>
          <a:blip r:embed="rId3" cstate="print"/>
          <a:stretch>
            <a:fillRect/>
          </a:stretch>
        </p:blipFill>
        <p:spPr>
          <a:xfrm>
            <a:off x="6372199" y="980728"/>
            <a:ext cx="2359651" cy="1577570"/>
          </a:xfrm>
          <a:prstGeom prst="rect">
            <a:avLst/>
          </a:prstGeom>
        </p:spPr>
      </p:pic>
      <p:pic>
        <p:nvPicPr>
          <p:cNvPr id="6" name="Grafik 5" descr="IMG_1029.JPG"/>
          <p:cNvPicPr>
            <a:picLocks noChangeAspect="1"/>
          </p:cNvPicPr>
          <p:nvPr/>
        </p:nvPicPr>
        <p:blipFill>
          <a:blip r:embed="rId4" cstate="print"/>
          <a:stretch>
            <a:fillRect/>
          </a:stretch>
        </p:blipFill>
        <p:spPr>
          <a:xfrm>
            <a:off x="6372200" y="2780927"/>
            <a:ext cx="2376266" cy="1584177"/>
          </a:xfrm>
          <a:prstGeom prst="rect">
            <a:avLst/>
          </a:prstGeom>
        </p:spPr>
      </p:pic>
      <p:pic>
        <p:nvPicPr>
          <p:cNvPr id="10" name="Picture 2"/>
          <p:cNvPicPr>
            <a:picLocks noChangeAspect="1" noChangeArrowheads="1"/>
          </p:cNvPicPr>
          <p:nvPr/>
        </p:nvPicPr>
        <p:blipFill>
          <a:blip r:embed="rId5" cstate="print"/>
          <a:srcRect/>
          <a:stretch>
            <a:fillRect/>
          </a:stretch>
        </p:blipFill>
        <p:spPr bwMode="auto">
          <a:xfrm>
            <a:off x="6396202" y="4653136"/>
            <a:ext cx="2400266" cy="1800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ctr"/>
            <a:r>
              <a:rPr lang="de-DE" sz="3600" dirty="0" smtClean="0"/>
              <a:t>Vernetzung</a:t>
            </a:r>
            <a:endParaRPr lang="de-DE" sz="3600" dirty="0"/>
          </a:p>
        </p:txBody>
      </p:sp>
      <p:sp>
        <p:nvSpPr>
          <p:cNvPr id="3" name="Inhaltsplatzhalter 2"/>
          <p:cNvSpPr>
            <a:spLocks noGrp="1"/>
          </p:cNvSpPr>
          <p:nvPr>
            <p:ph idx="1"/>
          </p:nvPr>
        </p:nvSpPr>
        <p:spPr>
          <a:xfrm>
            <a:off x="457200" y="1484784"/>
            <a:ext cx="8229600" cy="4970024"/>
          </a:xfrm>
        </p:spPr>
        <p:txBody>
          <a:bodyPr>
            <a:normAutofit fontScale="70000" lnSpcReduction="20000"/>
          </a:bodyPr>
          <a:lstStyle/>
          <a:p>
            <a:r>
              <a:rPr lang="de-DE" dirty="0" smtClean="0"/>
              <a:t>Parallel zu den Schulpartnerschaften bestehen Gemeindepartnerschaften zwischen der „Sitzgemeinde“ Lorup und der im Einzugsgebiet der Schule liegenden Gemeinde Vrees mit </a:t>
            </a:r>
            <a:r>
              <a:rPr lang="de-DE" dirty="0" smtClean="0"/>
              <a:t>der Gemeinde </a:t>
            </a:r>
            <a:r>
              <a:rPr lang="de-DE" dirty="0" err="1" smtClean="0"/>
              <a:t>Lubomino</a:t>
            </a:r>
            <a:r>
              <a:rPr lang="de-DE" dirty="0" smtClean="0"/>
              <a:t> in Polen. Auch auf dieser Ebene finden jährliche, gegenseitige Besuche statt, z.B. von den Gemeinderäten oder örtlichen Vereinen und Verbänden. </a:t>
            </a:r>
          </a:p>
          <a:p>
            <a:r>
              <a:rPr lang="de-DE" dirty="0" smtClean="0"/>
              <a:t>Die Grundschule Vrees ist ebenfalls in die Partnerschaft mit einbezogen, sowie die örtlichen Jugendverbände. </a:t>
            </a:r>
          </a:p>
          <a:p>
            <a:r>
              <a:rPr lang="de-DE" dirty="0" smtClean="0"/>
              <a:t>Der Landkreis Emsland unterhält eine Partnerschaft mit dem Landkreis </a:t>
            </a:r>
            <a:r>
              <a:rPr lang="de-DE" dirty="0" err="1" smtClean="0"/>
              <a:t>Ermland</a:t>
            </a:r>
            <a:r>
              <a:rPr lang="de-DE" dirty="0" smtClean="0"/>
              <a:t> in Polen, in dem die Partnergemeinde </a:t>
            </a:r>
            <a:r>
              <a:rPr lang="de-DE" dirty="0" err="1" smtClean="0"/>
              <a:t>Lubomino</a:t>
            </a:r>
            <a:r>
              <a:rPr lang="de-DE" dirty="0" smtClean="0"/>
              <a:t> liegt.</a:t>
            </a:r>
          </a:p>
          <a:p>
            <a:r>
              <a:rPr lang="de-DE" dirty="0" smtClean="0"/>
              <a:t>Entsprechend gefördert wir das Projekt von den Gemeinden und vom Landkreis Emsland, sowie vom Deutsch-Polnischen-Jugendwerk.</a:t>
            </a:r>
          </a:p>
          <a:p>
            <a:r>
              <a:rPr lang="de-DE" dirty="0" smtClean="0"/>
              <a:t>Das Treffen im Mai 2017 in Polen und im Juni 2018 in Lorup sind anerkannte Projekte im Förderprogramm des Deutsch-Polnischen Jugendwerkes  „Wege zur Erinnerung“</a:t>
            </a:r>
          </a:p>
          <a:p>
            <a:pPr>
              <a:buNone/>
            </a:pPr>
            <a:endParaRPr lang="de-DE" dirty="0"/>
          </a:p>
        </p:txBody>
      </p:sp>
    </p:spTree>
    <p:extLst>
      <p:ext uri="{BB962C8B-B14F-4D97-AF65-F5344CB8AC3E}">
        <p14:creationId xmlns="" xmlns:p14="http://schemas.microsoft.com/office/powerpoint/2010/main" val="2411830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Die Gemeindepartnerschaft</a:t>
            </a:r>
            <a:endParaRPr lang="de-DE" dirty="0"/>
          </a:p>
        </p:txBody>
      </p:sp>
      <p:pic>
        <p:nvPicPr>
          <p:cNvPr id="44034" name="Picture 2" descr="C:\Users\Admin\Desktop\Vrees Lubomino.png"/>
          <p:cNvPicPr>
            <a:picLocks noGrp="1" noChangeAspect="1" noChangeArrowheads="1"/>
          </p:cNvPicPr>
          <p:nvPr>
            <p:ph idx="1"/>
          </p:nvPr>
        </p:nvPicPr>
        <p:blipFill>
          <a:blip r:embed="rId2" cstate="print"/>
          <a:srcRect/>
          <a:stretch>
            <a:fillRect/>
          </a:stretch>
        </p:blipFill>
        <p:spPr bwMode="auto">
          <a:xfrm>
            <a:off x="179512" y="2708920"/>
            <a:ext cx="2880320" cy="2160240"/>
          </a:xfrm>
          <a:prstGeom prst="rect">
            <a:avLst/>
          </a:prstGeom>
          <a:noFill/>
        </p:spPr>
      </p:pic>
      <p:pic>
        <p:nvPicPr>
          <p:cNvPr id="44035" name="Picture 3" descr="C:\Users\Admin\Desktop\Partnerschaftsbesuche.png"/>
          <p:cNvPicPr>
            <a:picLocks noChangeAspect="1" noChangeArrowheads="1"/>
          </p:cNvPicPr>
          <p:nvPr/>
        </p:nvPicPr>
        <p:blipFill>
          <a:blip r:embed="rId3" cstate="print"/>
          <a:srcRect/>
          <a:stretch>
            <a:fillRect/>
          </a:stretch>
        </p:blipFill>
        <p:spPr bwMode="auto">
          <a:xfrm>
            <a:off x="3347864" y="1772816"/>
            <a:ext cx="5472608" cy="4104456"/>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Weitere Treffen</a:t>
            </a:r>
            <a:endParaRPr lang="de-DE" dirty="0"/>
          </a:p>
        </p:txBody>
      </p:sp>
      <p:sp>
        <p:nvSpPr>
          <p:cNvPr id="3" name="Inhaltsplatzhalter 2"/>
          <p:cNvSpPr>
            <a:spLocks noGrp="1"/>
          </p:cNvSpPr>
          <p:nvPr>
            <p:ph idx="1"/>
          </p:nvPr>
        </p:nvSpPr>
        <p:spPr>
          <a:xfrm>
            <a:off x="457200" y="1412776"/>
            <a:ext cx="8229600" cy="4896544"/>
          </a:xfrm>
        </p:spPr>
        <p:txBody>
          <a:bodyPr>
            <a:normAutofit/>
          </a:bodyPr>
          <a:lstStyle/>
          <a:p>
            <a:r>
              <a:rPr lang="de-DE" dirty="0" smtClean="0"/>
              <a:t>Juni 2016 in Lorup</a:t>
            </a:r>
          </a:p>
          <a:p>
            <a:endParaRPr lang="de-DE" dirty="0" smtClean="0"/>
          </a:p>
          <a:p>
            <a:pPr>
              <a:buNone/>
            </a:pPr>
            <a:endParaRPr lang="de-DE" dirty="0" smtClean="0"/>
          </a:p>
          <a:p>
            <a:r>
              <a:rPr lang="de-DE" dirty="0" smtClean="0"/>
              <a:t>Mai 2017 in </a:t>
            </a:r>
            <a:r>
              <a:rPr lang="de-DE" dirty="0" err="1" smtClean="0"/>
              <a:t>Lubomino</a:t>
            </a:r>
            <a:endParaRPr lang="de-DE" dirty="0" smtClean="0"/>
          </a:p>
          <a:p>
            <a:pPr>
              <a:buNone/>
            </a:pPr>
            <a:endParaRPr lang="de-DE" dirty="0" smtClean="0"/>
          </a:p>
          <a:p>
            <a:endParaRPr lang="de-DE" dirty="0" smtClean="0"/>
          </a:p>
          <a:p>
            <a:r>
              <a:rPr lang="de-DE" dirty="0" smtClean="0"/>
              <a:t>Juni 2018 in Lorup</a:t>
            </a:r>
            <a:r>
              <a:rPr lang="de-DE" sz="2400" dirty="0" smtClean="0"/>
              <a:t> </a:t>
            </a:r>
          </a:p>
          <a:p>
            <a:endParaRPr lang="de-DE" sz="2000" dirty="0" smtClean="0"/>
          </a:p>
          <a:p>
            <a:pPr>
              <a:buNone/>
            </a:pPr>
            <a:endParaRPr lang="de-DE" dirty="0" smtClean="0"/>
          </a:p>
        </p:txBody>
      </p:sp>
      <p:pic>
        <p:nvPicPr>
          <p:cNvPr id="5121" name="Picture 1"/>
          <p:cNvPicPr>
            <a:picLocks noChangeAspect="1" noChangeArrowheads="1"/>
          </p:cNvPicPr>
          <p:nvPr/>
        </p:nvPicPr>
        <p:blipFill>
          <a:blip r:embed="rId2" cstate="print"/>
          <a:srcRect/>
          <a:stretch>
            <a:fillRect/>
          </a:stretch>
        </p:blipFill>
        <p:spPr bwMode="auto">
          <a:xfrm>
            <a:off x="6084168" y="1196752"/>
            <a:ext cx="2448272" cy="1512168"/>
          </a:xfrm>
          <a:prstGeom prst="rect">
            <a:avLst/>
          </a:prstGeom>
          <a:noFill/>
          <a:ln w="9525">
            <a:noFill/>
            <a:miter lim="800000"/>
            <a:headEnd/>
            <a:tailEnd/>
          </a:ln>
        </p:spPr>
      </p:pic>
      <p:pic>
        <p:nvPicPr>
          <p:cNvPr id="5123" name="Picture 3" descr="C:\Users\Admin\Desktop\Polen 2017.png"/>
          <p:cNvPicPr>
            <a:picLocks noChangeAspect="1" noChangeArrowheads="1"/>
          </p:cNvPicPr>
          <p:nvPr/>
        </p:nvPicPr>
        <p:blipFill>
          <a:blip r:embed="rId3" cstate="print"/>
          <a:srcRect/>
          <a:stretch>
            <a:fillRect/>
          </a:stretch>
        </p:blipFill>
        <p:spPr bwMode="auto">
          <a:xfrm>
            <a:off x="6084168" y="2960948"/>
            <a:ext cx="2448272" cy="1687323"/>
          </a:xfrm>
          <a:prstGeom prst="rect">
            <a:avLst/>
          </a:prstGeom>
          <a:noFill/>
        </p:spPr>
      </p:pic>
      <p:pic>
        <p:nvPicPr>
          <p:cNvPr id="5124" name="Picture 4" descr="C:\Users\Admin\Desktop\Esterwegen.png"/>
          <p:cNvPicPr>
            <a:picLocks noChangeAspect="1" noChangeArrowheads="1"/>
          </p:cNvPicPr>
          <p:nvPr/>
        </p:nvPicPr>
        <p:blipFill>
          <a:blip r:embed="rId4" cstate="print"/>
          <a:srcRect/>
          <a:stretch>
            <a:fillRect/>
          </a:stretch>
        </p:blipFill>
        <p:spPr bwMode="auto">
          <a:xfrm>
            <a:off x="6084168" y="4797152"/>
            <a:ext cx="2500875" cy="1875656"/>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Nachhaltigkeit </a:t>
            </a:r>
            <a:endParaRPr lang="de-DE" dirty="0"/>
          </a:p>
        </p:txBody>
      </p:sp>
      <p:sp>
        <p:nvSpPr>
          <p:cNvPr id="5" name="Inhaltsplatzhalter 4"/>
          <p:cNvSpPr>
            <a:spLocks noGrp="1"/>
          </p:cNvSpPr>
          <p:nvPr>
            <p:ph idx="1"/>
          </p:nvPr>
        </p:nvSpPr>
        <p:spPr/>
        <p:txBody>
          <a:bodyPr>
            <a:normAutofit fontScale="70000" lnSpcReduction="20000"/>
          </a:bodyPr>
          <a:lstStyle/>
          <a:p>
            <a:pPr algn="just"/>
            <a:r>
              <a:rPr lang="de-DE" dirty="0" smtClean="0"/>
              <a:t>Die Schüler treffen sich, in derselben Gruppenkonstellation, mindestens 2 bis 3 Mal. Einmal in jeder Teilnehmergemeinde, teilweise nehmen Schüler sogar mehrfach an den Austauschen teil. Hierdurch entsteht eine große Vertrautheit und Verbundenheit zwischen den Schülern, die man schon beim 2. Treffen feststellen kann und beim dritten Treffen ist man bereits eine große Familie und zu Gast bei Freunden. Es wird der Grundstein für persönliche Freundschaften gelegt. Die Schüler bleiben „online“ in Kontakt und besuchen sich und die Familien auch privat in den Ferien. Durch solche private Kontakte und Freundschaften können Vorurteile und Vorbehalte gegenüber anderen Ländern, Kulturen und Menschen hervorragend abgebaut werden. Dies trägt in großem Maße dazu bei, dass die Völker Europas besser zusammenwachsen. </a:t>
            </a:r>
          </a:p>
          <a:p>
            <a:pPr algn="just"/>
            <a:r>
              <a:rPr lang="de-DE" dirty="0" smtClean="0"/>
              <a:t> </a:t>
            </a:r>
          </a:p>
          <a:p>
            <a:endParaRPr lang="de-DE"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3600" dirty="0" err="1" smtClean="0"/>
              <a:t>Föderer</a:t>
            </a:r>
            <a:r>
              <a:rPr lang="de-DE" sz="3600" dirty="0" smtClean="0"/>
              <a:t> der Schulpartnerschaft</a:t>
            </a:r>
            <a:br>
              <a:rPr lang="de-DE" sz="3600" dirty="0" smtClean="0"/>
            </a:br>
            <a:r>
              <a:rPr lang="de-DE" sz="3600" dirty="0" smtClean="0"/>
              <a:t>Wir danken unseren Sponsoren </a:t>
            </a:r>
            <a:endParaRPr lang="de-DE" sz="3600" dirty="0"/>
          </a:p>
        </p:txBody>
      </p:sp>
      <p:sp>
        <p:nvSpPr>
          <p:cNvPr id="3" name="Inhaltsplatzhalter 2"/>
          <p:cNvSpPr>
            <a:spLocks noGrp="1"/>
          </p:cNvSpPr>
          <p:nvPr>
            <p:ph idx="1"/>
          </p:nvPr>
        </p:nvSpPr>
        <p:spPr/>
        <p:txBody>
          <a:bodyPr/>
          <a:lstStyle/>
          <a:p>
            <a:pPr>
              <a:buNone/>
            </a:pPr>
            <a:r>
              <a:rPr lang="de-DE" dirty="0" smtClean="0"/>
              <a:t> </a:t>
            </a:r>
            <a:r>
              <a:rPr lang="en-US" dirty="0" smtClean="0"/>
              <a:t> </a:t>
            </a:r>
          </a:p>
          <a:p>
            <a:pPr>
              <a:buNone/>
            </a:pPr>
            <a:endParaRPr lang="en-US" dirty="0" smtClean="0"/>
          </a:p>
        </p:txBody>
      </p:sp>
      <p:pic>
        <p:nvPicPr>
          <p:cNvPr id="6" name="Picture 9"/>
          <p:cNvPicPr>
            <a:picLocks noChangeAspect="1" noChangeArrowheads="1"/>
          </p:cNvPicPr>
          <p:nvPr/>
        </p:nvPicPr>
        <p:blipFill>
          <a:blip r:embed="rId2" cstate="print"/>
          <a:srcRect/>
          <a:stretch>
            <a:fillRect/>
          </a:stretch>
        </p:blipFill>
        <p:spPr bwMode="auto">
          <a:xfrm>
            <a:off x="3059832" y="2420888"/>
            <a:ext cx="3269813" cy="2160240"/>
          </a:xfrm>
          <a:prstGeom prst="rect">
            <a:avLst/>
          </a:prstGeom>
          <a:noFill/>
          <a:ln w="9525">
            <a:noFill/>
            <a:miter lim="800000"/>
            <a:headEnd/>
            <a:tailEnd/>
          </a:ln>
        </p:spPr>
      </p:pic>
      <p:pic>
        <p:nvPicPr>
          <p:cNvPr id="2050" name="Picture 2" descr="C:\Users\Admin\Desktop\Raiba.png"/>
          <p:cNvPicPr>
            <a:picLocks noChangeAspect="1" noChangeArrowheads="1"/>
          </p:cNvPicPr>
          <p:nvPr/>
        </p:nvPicPr>
        <p:blipFill>
          <a:blip r:embed="rId3" cstate="print"/>
          <a:srcRect/>
          <a:stretch>
            <a:fillRect/>
          </a:stretch>
        </p:blipFill>
        <p:spPr bwMode="auto">
          <a:xfrm>
            <a:off x="251520" y="1556792"/>
            <a:ext cx="1809750" cy="1485900"/>
          </a:xfrm>
          <a:prstGeom prst="rect">
            <a:avLst/>
          </a:prstGeom>
          <a:noFill/>
        </p:spPr>
      </p:pic>
      <p:pic>
        <p:nvPicPr>
          <p:cNvPr id="2051" name="Picture 3" descr="C:\Users\Admin\Desktop\LogoSG.jpg"/>
          <p:cNvPicPr>
            <a:picLocks noChangeAspect="1" noChangeArrowheads="1"/>
          </p:cNvPicPr>
          <p:nvPr/>
        </p:nvPicPr>
        <p:blipFill>
          <a:blip r:embed="rId4" cstate="print"/>
          <a:srcRect/>
          <a:stretch>
            <a:fillRect/>
          </a:stretch>
        </p:blipFill>
        <p:spPr bwMode="auto">
          <a:xfrm>
            <a:off x="251520" y="5483685"/>
            <a:ext cx="4320480" cy="1119397"/>
          </a:xfrm>
          <a:prstGeom prst="rect">
            <a:avLst/>
          </a:prstGeom>
          <a:noFill/>
        </p:spPr>
      </p:pic>
      <p:pic>
        <p:nvPicPr>
          <p:cNvPr id="2052" name="Picture 4" descr="C:\Users\Admin\Desktop\LogoLorup.png"/>
          <p:cNvPicPr>
            <a:picLocks noChangeAspect="1" noChangeArrowheads="1"/>
          </p:cNvPicPr>
          <p:nvPr/>
        </p:nvPicPr>
        <p:blipFill>
          <a:blip r:embed="rId5" cstate="print"/>
          <a:srcRect/>
          <a:stretch>
            <a:fillRect/>
          </a:stretch>
        </p:blipFill>
        <p:spPr bwMode="auto">
          <a:xfrm>
            <a:off x="7524328" y="1484784"/>
            <a:ext cx="1337460" cy="1584176"/>
          </a:xfrm>
          <a:prstGeom prst="rect">
            <a:avLst/>
          </a:prstGeom>
          <a:noFill/>
        </p:spPr>
      </p:pic>
      <p:pic>
        <p:nvPicPr>
          <p:cNvPr id="2053" name="Picture 5" descr="C:\Users\Admin\Desktop\Logo Vrees.png"/>
          <p:cNvPicPr>
            <a:picLocks noChangeAspect="1" noChangeArrowheads="1"/>
          </p:cNvPicPr>
          <p:nvPr/>
        </p:nvPicPr>
        <p:blipFill>
          <a:blip r:embed="rId6" cstate="print"/>
          <a:srcRect/>
          <a:stretch>
            <a:fillRect/>
          </a:stretch>
        </p:blipFill>
        <p:spPr bwMode="auto">
          <a:xfrm>
            <a:off x="7006900" y="3284985"/>
            <a:ext cx="1326681" cy="1656184"/>
          </a:xfrm>
          <a:prstGeom prst="rect">
            <a:avLst/>
          </a:prstGeom>
          <a:noFill/>
        </p:spPr>
      </p:pic>
      <p:pic>
        <p:nvPicPr>
          <p:cNvPr id="2054" name="Picture 6" descr="C:\Users\Admin\Desktop\logoEL.png"/>
          <p:cNvPicPr>
            <a:picLocks noChangeAspect="1" noChangeArrowheads="1"/>
          </p:cNvPicPr>
          <p:nvPr/>
        </p:nvPicPr>
        <p:blipFill>
          <a:blip r:embed="rId7" cstate="print"/>
          <a:srcRect/>
          <a:stretch>
            <a:fillRect/>
          </a:stretch>
        </p:blipFill>
        <p:spPr bwMode="auto">
          <a:xfrm>
            <a:off x="3707904" y="1484784"/>
            <a:ext cx="1781770" cy="483520"/>
          </a:xfrm>
          <a:prstGeom prst="rect">
            <a:avLst/>
          </a:prstGeom>
          <a:noFill/>
        </p:spPr>
      </p:pic>
      <p:pic>
        <p:nvPicPr>
          <p:cNvPr id="2055" name="Picture 7" descr="C:\Users\Admin\Desktop\Logo GOBS.png"/>
          <p:cNvPicPr>
            <a:picLocks noChangeAspect="1" noChangeArrowheads="1"/>
          </p:cNvPicPr>
          <p:nvPr/>
        </p:nvPicPr>
        <p:blipFill>
          <a:blip r:embed="rId8" cstate="print"/>
          <a:srcRect/>
          <a:stretch>
            <a:fillRect/>
          </a:stretch>
        </p:blipFill>
        <p:spPr bwMode="auto">
          <a:xfrm>
            <a:off x="5076056" y="5467216"/>
            <a:ext cx="3795142" cy="1159107"/>
          </a:xfrm>
          <a:prstGeom prst="rect">
            <a:avLst/>
          </a:prstGeom>
          <a:noFill/>
        </p:spPr>
      </p:pic>
      <p:pic>
        <p:nvPicPr>
          <p:cNvPr id="2056" name="Picture 8" descr="C:\Users\Admin\Desktop\Logo Lubomino.png"/>
          <p:cNvPicPr>
            <a:picLocks noChangeAspect="1" noChangeArrowheads="1"/>
          </p:cNvPicPr>
          <p:nvPr/>
        </p:nvPicPr>
        <p:blipFill>
          <a:blip r:embed="rId9" cstate="print"/>
          <a:srcRect/>
          <a:stretch>
            <a:fillRect/>
          </a:stretch>
        </p:blipFill>
        <p:spPr bwMode="auto">
          <a:xfrm>
            <a:off x="539552" y="3284984"/>
            <a:ext cx="2088232" cy="1564158"/>
          </a:xfrm>
          <a:prstGeom prst="rect">
            <a:avLst/>
          </a:prstGeom>
          <a:noFill/>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elesto">
  <a:themeElements>
    <a:clrScheme name="Telesto">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Telesto">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Telesto">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Verve</Template>
  <TotalTime>0</TotalTime>
  <Words>1643</Words>
  <Application>Microsoft Office PowerPoint</Application>
  <PresentationFormat>Bildschirmpräsentation (4:3)</PresentationFormat>
  <Paragraphs>87</Paragraphs>
  <Slides>32</Slides>
  <Notes>1</Notes>
  <HiddenSlides>0</HiddenSlides>
  <MMClips>0</MMClips>
  <ScaleCrop>false</ScaleCrop>
  <HeadingPairs>
    <vt:vector size="4" baseType="variant">
      <vt:variant>
        <vt:lpstr>Design</vt:lpstr>
      </vt:variant>
      <vt:variant>
        <vt:i4>1</vt:i4>
      </vt:variant>
      <vt:variant>
        <vt:lpstr>Folientitel</vt:lpstr>
      </vt:variant>
      <vt:variant>
        <vt:i4>32</vt:i4>
      </vt:variant>
    </vt:vector>
  </HeadingPairs>
  <TitlesOfParts>
    <vt:vector size="33" baseType="lpstr">
      <vt:lpstr>Telesto</vt:lpstr>
      <vt:lpstr>Schulpartnerschaft </vt:lpstr>
      <vt:lpstr>Ziele und Inhalte </vt:lpstr>
      <vt:lpstr>Unterzeichnung des Partnerschaftsvertrages</vt:lpstr>
      <vt:lpstr>Die ersten Treffen</vt:lpstr>
      <vt:lpstr>Vernetzung</vt:lpstr>
      <vt:lpstr>Die Gemeindepartnerschaft</vt:lpstr>
      <vt:lpstr>Weitere Treffen</vt:lpstr>
      <vt:lpstr>Nachhaltigkeit </vt:lpstr>
      <vt:lpstr>Föderer der Schulpartnerschaft Wir danken unseren Sponsoren </vt:lpstr>
      <vt:lpstr>Schüleraustausch Lorup 11.06.2018 – 16.06.2018 </vt:lpstr>
      <vt:lpstr>Eintreffen der Gäste  Montag, 11. Juni</vt:lpstr>
      <vt:lpstr>Begrüßung  </vt:lpstr>
      <vt:lpstr>Der erste Tag  Montag, 11. Juni</vt:lpstr>
      <vt:lpstr>Der erste Tag  Montag, 11. Juni</vt:lpstr>
      <vt:lpstr>Der erste Tag  Montag, 11. Juni</vt:lpstr>
      <vt:lpstr>Der zweite Tag  Dienstag, 12. Juni</vt:lpstr>
      <vt:lpstr>Der zweite Tag  Dienstag, 12. Juni</vt:lpstr>
      <vt:lpstr>Der zweite Tag  Dienstag, 12. Juni</vt:lpstr>
      <vt:lpstr>Der dritte Tag  Mittwoch, 13. Juni</vt:lpstr>
      <vt:lpstr>Der dritte Tag  Mittwoch, 13. Juni</vt:lpstr>
      <vt:lpstr>Der vierte Tag  Donnerstag, 14. Juni</vt:lpstr>
      <vt:lpstr>Der vierte Tag  Donnerstag, 14. Juni</vt:lpstr>
      <vt:lpstr>Der vierte Tag  Donnerstag, 14. Juni</vt:lpstr>
      <vt:lpstr>Der vierte Tag  Donnerstag, 14. Juni</vt:lpstr>
      <vt:lpstr>Der fünfte Tag  Freitag, 15. Juni</vt:lpstr>
      <vt:lpstr>Der fünfte Tag  Freitag, 15. Juni</vt:lpstr>
      <vt:lpstr>Der sechse Tag  Samstag, 16. Juni</vt:lpstr>
      <vt:lpstr>Der sechste Tag Samstag, 16. Juni</vt:lpstr>
      <vt:lpstr>Die Verabschiedung</vt:lpstr>
      <vt:lpstr>Sonntag, 17. Juni</vt:lpstr>
      <vt:lpstr>Ausstellung</vt:lpstr>
      <vt:lpstr>Wir bedanken uns bei allen Beteiligten und bei den Unterstützern unserer Schulpartnerschaft</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Schüleraustausch</dc:title>
  <dc:creator>Jan Ortmann</dc:creator>
  <cp:lastModifiedBy>Admin</cp:lastModifiedBy>
  <cp:revision>136</cp:revision>
  <dcterms:modified xsi:type="dcterms:W3CDTF">2018-10-23T08:54:14Z</dcterms:modified>
</cp:coreProperties>
</file>